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57" r:id="rId9"/>
    <p:sldId id="258" r:id="rId10"/>
    <p:sldId id="259" r:id="rId11"/>
    <p:sldId id="260" r:id="rId12"/>
    <p:sldId id="263" r:id="rId13"/>
    <p:sldId id="264" r:id="rId14"/>
    <p:sldId id="261" r:id="rId15"/>
    <p:sldId id="262" r:id="rId16"/>
  </p:sldIdLst>
  <p:sldSz cx="12192000" cy="6858000"/>
  <p:notesSz cx="6858000" cy="9144000"/>
  <p:custDataLst>
    <p:tags r:id="rId1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30EAF-6ADD-4F69-8DB9-0E9FDBC3FB1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2FBC4D-4867-4F96-957B-46FE74427D2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60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Lý Thuyết </a:t>
          </a:r>
          <a:endParaRPr lang="en-US" sz="6000" dirty="0">
            <a:solidFill>
              <a:srgbClr val="C00000"/>
            </a:solidFill>
            <a:latin typeface="UTM Wedding K&amp;T" panose="02040603050506020204" pitchFamily="18" charset="0"/>
          </a:endParaRPr>
        </a:p>
      </dgm:t>
    </dgm:pt>
    <dgm:pt modelId="{C938C7D5-902E-4BA5-AB02-D95538BDD780}" type="parTrans" cxnId="{631DCDB0-685E-47F5-8C86-F9B556DE9C25}">
      <dgm:prSet/>
      <dgm:spPr/>
      <dgm:t>
        <a:bodyPr/>
        <a:lstStyle/>
        <a:p>
          <a:endParaRPr lang="en-US"/>
        </a:p>
      </dgm:t>
    </dgm:pt>
    <dgm:pt modelId="{F507C88E-E4CD-41D3-BBEF-009CE27B7C39}" type="sibTrans" cxnId="{631DCDB0-685E-47F5-8C86-F9B556DE9C25}">
      <dgm:prSet/>
      <dgm:spPr/>
      <dgm:t>
        <a:bodyPr/>
        <a:lstStyle/>
        <a:p>
          <a:endParaRPr lang="en-US"/>
        </a:p>
      </dgm:t>
    </dgm:pt>
    <dgm:pt modelId="{75FEC9A4-687A-4C4D-8953-629006E8BA2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5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Định nghĩa: Hai góc đối đỉnh là hai góc mà mỗi cạnh của góc này là tia đối của cạnh góc kia</a:t>
          </a:r>
          <a:endParaRPr lang="en-US" sz="5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9900188-02B4-44A2-8F9F-1FEA3A80976A}" type="parTrans" cxnId="{9DFD2422-E4F5-4B6E-905E-1E10C938B3D8}">
      <dgm:prSet/>
      <dgm:spPr/>
      <dgm:t>
        <a:bodyPr/>
        <a:lstStyle/>
        <a:p>
          <a:endParaRPr lang="en-US"/>
        </a:p>
      </dgm:t>
    </dgm:pt>
    <dgm:pt modelId="{97AEEB8B-42A2-4AF2-880F-9CD5B26626FD}" type="sibTrans" cxnId="{9DFD2422-E4F5-4B6E-905E-1E10C938B3D8}">
      <dgm:prSet/>
      <dgm:spPr/>
      <dgm:t>
        <a:bodyPr/>
        <a:lstStyle/>
        <a:p>
          <a:endParaRPr lang="en-US"/>
        </a:p>
      </dgm:t>
    </dgm:pt>
    <dgm:pt modelId="{D2A9B8FC-A35C-446E-8CE7-237CF48411C4}">
      <dgm:prSet phldrT="[Text]" custT="1"/>
      <dgm:spPr>
        <a:solidFill>
          <a:schemeClr val="accent2"/>
        </a:solidFill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en-US" sz="5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Tính chất : Hai góc đối đỉnh thì bằng nhau</a:t>
          </a:r>
          <a:endParaRPr lang="en-US" sz="5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C08AD271-EEBE-4BAB-AE0F-94D29DD0CA90}" type="parTrans" cxnId="{0CA75FFE-C938-4A00-93FA-89B21B95F7E7}">
      <dgm:prSet/>
      <dgm:spPr/>
      <dgm:t>
        <a:bodyPr/>
        <a:lstStyle/>
        <a:p>
          <a:endParaRPr lang="en-US"/>
        </a:p>
      </dgm:t>
    </dgm:pt>
    <dgm:pt modelId="{0EC35BDB-16CB-43EB-B0F8-EDBD400C3CE3}" type="sibTrans" cxnId="{0CA75FFE-C938-4A00-93FA-89B21B95F7E7}">
      <dgm:prSet/>
      <dgm:spPr/>
      <dgm:t>
        <a:bodyPr/>
        <a:lstStyle/>
        <a:p>
          <a:endParaRPr lang="en-US"/>
        </a:p>
      </dgm:t>
    </dgm:pt>
    <dgm:pt modelId="{279197BA-8C15-459F-A46E-638943AEB4F3}" type="pres">
      <dgm:prSet presAssocID="{4E130EAF-6ADD-4F69-8DB9-0E9FDBC3FB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7A3D10-50E0-47A2-84B2-2CA2CF136ACC}" type="pres">
      <dgm:prSet presAssocID="{2E2FBC4D-4867-4F96-957B-46FE74427D28}" presName="root1" presStyleCnt="0"/>
      <dgm:spPr/>
    </dgm:pt>
    <dgm:pt modelId="{FDECD76E-D10D-4713-BA43-F0472F01E39A}" type="pres">
      <dgm:prSet presAssocID="{2E2FBC4D-4867-4F96-957B-46FE74427D28}" presName="LevelOneTextNode" presStyleLbl="node0" presStyleIdx="0" presStyleCnt="1" custScaleX="1073415" custScaleY="6539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9D28E3-64D0-4D1A-B879-3125CE969BB7}" type="pres">
      <dgm:prSet presAssocID="{2E2FBC4D-4867-4F96-957B-46FE74427D28}" presName="level2hierChild" presStyleCnt="0"/>
      <dgm:spPr/>
    </dgm:pt>
    <dgm:pt modelId="{8E398DA6-A65A-4970-9C57-2EE1FC372CAD}" type="pres">
      <dgm:prSet presAssocID="{89900188-02B4-44A2-8F9F-1FEA3A80976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EBE158A-DBAA-4BA7-9E7A-9B34CA42B2C4}" type="pres">
      <dgm:prSet presAssocID="{89900188-02B4-44A2-8F9F-1FEA3A80976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13257BB-899C-4293-8F0F-A59BD3576C37}" type="pres">
      <dgm:prSet presAssocID="{75FEC9A4-687A-4C4D-8953-629006E8BA21}" presName="root2" presStyleCnt="0"/>
      <dgm:spPr/>
    </dgm:pt>
    <dgm:pt modelId="{9FCE6DF7-D32B-41A6-89EC-0E18A853A021}" type="pres">
      <dgm:prSet presAssocID="{75FEC9A4-687A-4C4D-8953-629006E8BA21}" presName="LevelTwoTextNode" presStyleLbl="node2" presStyleIdx="0" presStyleCnt="2" custScaleX="1992992" custScaleY="1468908" custLinFactY="-400000" custLinFactNeighborX="0" custLinFactNeighborY="-4086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98626F-2FF3-45D4-BE90-9C2C95CF944A}" type="pres">
      <dgm:prSet presAssocID="{75FEC9A4-687A-4C4D-8953-629006E8BA21}" presName="level3hierChild" presStyleCnt="0"/>
      <dgm:spPr/>
    </dgm:pt>
    <dgm:pt modelId="{30996C8C-C30F-43C5-B091-2E936891794B}" type="pres">
      <dgm:prSet presAssocID="{C08AD271-EEBE-4BAB-AE0F-94D29DD0CA9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DC0842C-14F0-4AA0-9586-1067361A2111}" type="pres">
      <dgm:prSet presAssocID="{C08AD271-EEBE-4BAB-AE0F-94D29DD0CA9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D53F088-5862-4C8E-8BA8-5E2CC6990D7D}" type="pres">
      <dgm:prSet presAssocID="{D2A9B8FC-A35C-446E-8CE7-237CF48411C4}" presName="root2" presStyleCnt="0"/>
      <dgm:spPr/>
    </dgm:pt>
    <dgm:pt modelId="{D9038CAC-F812-4CBA-B16D-0C76E5C01BD6}" type="pres">
      <dgm:prSet presAssocID="{D2A9B8FC-A35C-446E-8CE7-237CF48411C4}" presName="LevelTwoTextNode" presStyleLbl="node2" presStyleIdx="1" presStyleCnt="2" custScaleX="2000000" custScaleY="17198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8DB062-4111-4E11-A59F-18C697ECEEF0}" type="pres">
      <dgm:prSet presAssocID="{D2A9B8FC-A35C-446E-8CE7-237CF48411C4}" presName="level3hierChild" presStyleCnt="0"/>
      <dgm:spPr/>
    </dgm:pt>
  </dgm:ptLst>
  <dgm:cxnLst>
    <dgm:cxn modelId="{5AF5B99E-ACA8-4841-840C-DEFD119C8134}" type="presOf" srcId="{89900188-02B4-44A2-8F9F-1FEA3A80976A}" destId="{8E398DA6-A65A-4970-9C57-2EE1FC372CAD}" srcOrd="0" destOrd="0" presId="urn:microsoft.com/office/officeart/2008/layout/HorizontalMultiLevelHierarchy"/>
    <dgm:cxn modelId="{58DA3F89-9761-4DE2-AD44-88D51D2C122D}" type="presOf" srcId="{D2A9B8FC-A35C-446E-8CE7-237CF48411C4}" destId="{D9038CAC-F812-4CBA-B16D-0C76E5C01BD6}" srcOrd="0" destOrd="0" presId="urn:microsoft.com/office/officeart/2008/layout/HorizontalMultiLevelHierarchy"/>
    <dgm:cxn modelId="{FC40789E-8F5E-4967-B646-B808C42CE117}" type="presOf" srcId="{75FEC9A4-687A-4C4D-8953-629006E8BA21}" destId="{9FCE6DF7-D32B-41A6-89EC-0E18A853A021}" srcOrd="0" destOrd="0" presId="urn:microsoft.com/office/officeart/2008/layout/HorizontalMultiLevelHierarchy"/>
    <dgm:cxn modelId="{9DFD2422-E4F5-4B6E-905E-1E10C938B3D8}" srcId="{2E2FBC4D-4867-4F96-957B-46FE74427D28}" destId="{75FEC9A4-687A-4C4D-8953-629006E8BA21}" srcOrd="0" destOrd="0" parTransId="{89900188-02B4-44A2-8F9F-1FEA3A80976A}" sibTransId="{97AEEB8B-42A2-4AF2-880F-9CD5B26626FD}"/>
    <dgm:cxn modelId="{0CA75FFE-C938-4A00-93FA-89B21B95F7E7}" srcId="{2E2FBC4D-4867-4F96-957B-46FE74427D28}" destId="{D2A9B8FC-A35C-446E-8CE7-237CF48411C4}" srcOrd="1" destOrd="0" parTransId="{C08AD271-EEBE-4BAB-AE0F-94D29DD0CA90}" sibTransId="{0EC35BDB-16CB-43EB-B0F8-EDBD400C3CE3}"/>
    <dgm:cxn modelId="{631DCDB0-685E-47F5-8C86-F9B556DE9C25}" srcId="{4E130EAF-6ADD-4F69-8DB9-0E9FDBC3FB1B}" destId="{2E2FBC4D-4867-4F96-957B-46FE74427D28}" srcOrd="0" destOrd="0" parTransId="{C938C7D5-902E-4BA5-AB02-D95538BDD780}" sibTransId="{F507C88E-E4CD-41D3-BBEF-009CE27B7C39}"/>
    <dgm:cxn modelId="{AD9FEF65-5479-4BD3-9A43-E5EF9743EF31}" type="presOf" srcId="{89900188-02B4-44A2-8F9F-1FEA3A80976A}" destId="{3EBE158A-DBAA-4BA7-9E7A-9B34CA42B2C4}" srcOrd="1" destOrd="0" presId="urn:microsoft.com/office/officeart/2008/layout/HorizontalMultiLevelHierarchy"/>
    <dgm:cxn modelId="{A911559E-A6ED-47F1-8EE3-940D08730E6D}" type="presOf" srcId="{2E2FBC4D-4867-4F96-957B-46FE74427D28}" destId="{FDECD76E-D10D-4713-BA43-F0472F01E39A}" srcOrd="0" destOrd="0" presId="urn:microsoft.com/office/officeart/2008/layout/HorizontalMultiLevelHierarchy"/>
    <dgm:cxn modelId="{54A0A73B-D417-4997-81F6-5AED8839D813}" type="presOf" srcId="{4E130EAF-6ADD-4F69-8DB9-0E9FDBC3FB1B}" destId="{279197BA-8C15-459F-A46E-638943AEB4F3}" srcOrd="0" destOrd="0" presId="urn:microsoft.com/office/officeart/2008/layout/HorizontalMultiLevelHierarchy"/>
    <dgm:cxn modelId="{8343D5AA-2535-4EF8-9D29-BE51D6D522E3}" type="presOf" srcId="{C08AD271-EEBE-4BAB-AE0F-94D29DD0CA90}" destId="{30996C8C-C30F-43C5-B091-2E936891794B}" srcOrd="0" destOrd="0" presId="urn:microsoft.com/office/officeart/2008/layout/HorizontalMultiLevelHierarchy"/>
    <dgm:cxn modelId="{3C655C00-E44B-484C-988F-F043879EFC50}" type="presOf" srcId="{C08AD271-EEBE-4BAB-AE0F-94D29DD0CA90}" destId="{DDC0842C-14F0-4AA0-9586-1067361A2111}" srcOrd="1" destOrd="0" presId="urn:microsoft.com/office/officeart/2008/layout/HorizontalMultiLevelHierarchy"/>
    <dgm:cxn modelId="{52295F0F-1C33-47CD-BADE-BE665B7C67E3}" type="presParOf" srcId="{279197BA-8C15-459F-A46E-638943AEB4F3}" destId="{E17A3D10-50E0-47A2-84B2-2CA2CF136ACC}" srcOrd="0" destOrd="0" presId="urn:microsoft.com/office/officeart/2008/layout/HorizontalMultiLevelHierarchy"/>
    <dgm:cxn modelId="{AB1B1517-0630-4C6D-B482-1AE4A183DA34}" type="presParOf" srcId="{E17A3D10-50E0-47A2-84B2-2CA2CF136ACC}" destId="{FDECD76E-D10D-4713-BA43-F0472F01E39A}" srcOrd="0" destOrd="0" presId="urn:microsoft.com/office/officeart/2008/layout/HorizontalMultiLevelHierarchy"/>
    <dgm:cxn modelId="{CDDB2F97-125F-41BF-9F3C-89CD11057D6B}" type="presParOf" srcId="{E17A3D10-50E0-47A2-84B2-2CA2CF136ACC}" destId="{D29D28E3-64D0-4D1A-B879-3125CE969BB7}" srcOrd="1" destOrd="0" presId="urn:microsoft.com/office/officeart/2008/layout/HorizontalMultiLevelHierarchy"/>
    <dgm:cxn modelId="{AE34AC53-53D2-49AD-A30F-4348AB747D61}" type="presParOf" srcId="{D29D28E3-64D0-4D1A-B879-3125CE969BB7}" destId="{8E398DA6-A65A-4970-9C57-2EE1FC372CAD}" srcOrd="0" destOrd="0" presId="urn:microsoft.com/office/officeart/2008/layout/HorizontalMultiLevelHierarchy"/>
    <dgm:cxn modelId="{42D3D83F-EF95-42DE-ACB0-8298E263FE5F}" type="presParOf" srcId="{8E398DA6-A65A-4970-9C57-2EE1FC372CAD}" destId="{3EBE158A-DBAA-4BA7-9E7A-9B34CA42B2C4}" srcOrd="0" destOrd="0" presId="urn:microsoft.com/office/officeart/2008/layout/HorizontalMultiLevelHierarchy"/>
    <dgm:cxn modelId="{2E84DDC2-5FEC-44E6-8D19-D59844A18312}" type="presParOf" srcId="{D29D28E3-64D0-4D1A-B879-3125CE969BB7}" destId="{813257BB-899C-4293-8F0F-A59BD3576C37}" srcOrd="1" destOrd="0" presId="urn:microsoft.com/office/officeart/2008/layout/HorizontalMultiLevelHierarchy"/>
    <dgm:cxn modelId="{3508F261-51B6-4A83-B0FB-E1880A0EEECB}" type="presParOf" srcId="{813257BB-899C-4293-8F0F-A59BD3576C37}" destId="{9FCE6DF7-D32B-41A6-89EC-0E18A853A021}" srcOrd="0" destOrd="0" presId="urn:microsoft.com/office/officeart/2008/layout/HorizontalMultiLevelHierarchy"/>
    <dgm:cxn modelId="{2A1A95A3-2011-4DEA-9A00-6F032DF7F1DA}" type="presParOf" srcId="{813257BB-899C-4293-8F0F-A59BD3576C37}" destId="{2698626F-2FF3-45D4-BE90-9C2C95CF944A}" srcOrd="1" destOrd="0" presId="urn:microsoft.com/office/officeart/2008/layout/HorizontalMultiLevelHierarchy"/>
    <dgm:cxn modelId="{0B211642-4749-4C46-BB9A-AFC128DC7699}" type="presParOf" srcId="{D29D28E3-64D0-4D1A-B879-3125CE969BB7}" destId="{30996C8C-C30F-43C5-B091-2E936891794B}" srcOrd="2" destOrd="0" presId="urn:microsoft.com/office/officeart/2008/layout/HorizontalMultiLevelHierarchy"/>
    <dgm:cxn modelId="{F90AF72A-D6F0-4ADE-B77C-7A30ABB9B070}" type="presParOf" srcId="{30996C8C-C30F-43C5-B091-2E936891794B}" destId="{DDC0842C-14F0-4AA0-9586-1067361A2111}" srcOrd="0" destOrd="0" presId="urn:microsoft.com/office/officeart/2008/layout/HorizontalMultiLevelHierarchy"/>
    <dgm:cxn modelId="{B0F8190E-394D-4198-94BD-1771EE37FBB1}" type="presParOf" srcId="{D29D28E3-64D0-4D1A-B879-3125CE969BB7}" destId="{ED53F088-5862-4C8E-8BA8-5E2CC6990D7D}" srcOrd="3" destOrd="0" presId="urn:microsoft.com/office/officeart/2008/layout/HorizontalMultiLevelHierarchy"/>
    <dgm:cxn modelId="{B834195A-2164-4F80-8DA6-0D59CE2D970D}" type="presParOf" srcId="{ED53F088-5862-4C8E-8BA8-5E2CC6990D7D}" destId="{D9038CAC-F812-4CBA-B16D-0C76E5C01BD6}" srcOrd="0" destOrd="0" presId="urn:microsoft.com/office/officeart/2008/layout/HorizontalMultiLevelHierarchy"/>
    <dgm:cxn modelId="{05A6970D-AA46-48B1-B90B-5782CB629D1B}" type="presParOf" srcId="{ED53F088-5862-4C8E-8BA8-5E2CC6990D7D}" destId="{E68DB062-4111-4E11-A59F-18C697ECEEF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30EAF-6ADD-4F69-8DB9-0E9FDBC3FB1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2FBC4D-4867-4F96-957B-46FE74427D2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60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Dạng Bài Tập</a:t>
          </a:r>
          <a:endParaRPr lang="en-US" sz="6000" dirty="0">
            <a:solidFill>
              <a:srgbClr val="C00000"/>
            </a:solidFill>
            <a:latin typeface="UTM Wedding K&amp;T" panose="02040603050506020204" pitchFamily="18" charset="0"/>
          </a:endParaRPr>
        </a:p>
      </dgm:t>
    </dgm:pt>
    <dgm:pt modelId="{C938C7D5-902E-4BA5-AB02-D95538BDD780}" type="parTrans" cxnId="{631DCDB0-685E-47F5-8C86-F9B556DE9C25}">
      <dgm:prSet/>
      <dgm:spPr/>
      <dgm:t>
        <a:bodyPr/>
        <a:lstStyle/>
        <a:p>
          <a:endParaRPr lang="en-US"/>
        </a:p>
      </dgm:t>
    </dgm:pt>
    <dgm:pt modelId="{F507C88E-E4CD-41D3-BBEF-009CE27B7C39}" type="sibTrans" cxnId="{631DCDB0-685E-47F5-8C86-F9B556DE9C25}">
      <dgm:prSet/>
      <dgm:spPr/>
      <dgm:t>
        <a:bodyPr/>
        <a:lstStyle/>
        <a:p>
          <a:endParaRPr lang="en-US"/>
        </a:p>
      </dgm:t>
    </dgm:pt>
    <dgm:pt modelId="{75FEC9A4-687A-4C4D-8953-629006E8BA2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5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Xác định cặp góc đối đỉnh ,kề bù…</a:t>
          </a:r>
          <a:endParaRPr lang="en-US" sz="5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9900188-02B4-44A2-8F9F-1FEA3A80976A}" type="parTrans" cxnId="{9DFD2422-E4F5-4B6E-905E-1E10C938B3D8}">
      <dgm:prSet/>
      <dgm:spPr/>
      <dgm:t>
        <a:bodyPr/>
        <a:lstStyle/>
        <a:p>
          <a:endParaRPr lang="en-US"/>
        </a:p>
      </dgm:t>
    </dgm:pt>
    <dgm:pt modelId="{97AEEB8B-42A2-4AF2-880F-9CD5B26626FD}" type="sibTrans" cxnId="{9DFD2422-E4F5-4B6E-905E-1E10C938B3D8}">
      <dgm:prSet/>
      <dgm:spPr/>
      <dgm:t>
        <a:bodyPr/>
        <a:lstStyle/>
        <a:p>
          <a:endParaRPr lang="en-US"/>
        </a:p>
      </dgm:t>
    </dgm:pt>
    <dgm:pt modelId="{B2043269-04E8-409B-81DE-7A70CE8873B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5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Tính toán số đo góc dựa vào số liệu bài toán đã cho, tính chất của 2 góc đối đỉnh ,định nghĩa 2 góc kề bù…</a:t>
          </a:r>
          <a:endParaRPr lang="en-US" sz="5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D518F7B-727C-4A58-A1C8-1DA46C48CCAA}" type="parTrans" cxnId="{5ECFF152-19CC-452B-9DB6-C8016E496E9A}">
      <dgm:prSet/>
      <dgm:spPr/>
      <dgm:t>
        <a:bodyPr/>
        <a:lstStyle/>
        <a:p>
          <a:endParaRPr lang="en-US"/>
        </a:p>
      </dgm:t>
    </dgm:pt>
    <dgm:pt modelId="{8DBAE3F5-1E6A-450C-9D23-5F0888E86E11}" type="sibTrans" cxnId="{5ECFF152-19CC-452B-9DB6-C8016E496E9A}">
      <dgm:prSet/>
      <dgm:spPr/>
      <dgm:t>
        <a:bodyPr/>
        <a:lstStyle/>
        <a:p>
          <a:endParaRPr lang="en-US"/>
        </a:p>
      </dgm:t>
    </dgm:pt>
    <dgm:pt modelId="{279197BA-8C15-459F-A46E-638943AEB4F3}" type="pres">
      <dgm:prSet presAssocID="{4E130EAF-6ADD-4F69-8DB9-0E9FDBC3FB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7A3D10-50E0-47A2-84B2-2CA2CF136ACC}" type="pres">
      <dgm:prSet presAssocID="{2E2FBC4D-4867-4F96-957B-46FE74427D28}" presName="root1" presStyleCnt="0"/>
      <dgm:spPr/>
    </dgm:pt>
    <dgm:pt modelId="{FDECD76E-D10D-4713-BA43-F0472F01E39A}" type="pres">
      <dgm:prSet presAssocID="{2E2FBC4D-4867-4F96-957B-46FE74427D28}" presName="LevelOneTextNode" presStyleLbl="node0" presStyleIdx="0" presStyleCnt="1" custScaleX="1073415" custScaleY="6539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9D28E3-64D0-4D1A-B879-3125CE969BB7}" type="pres">
      <dgm:prSet presAssocID="{2E2FBC4D-4867-4F96-957B-46FE74427D28}" presName="level2hierChild" presStyleCnt="0"/>
      <dgm:spPr/>
    </dgm:pt>
    <dgm:pt modelId="{8E398DA6-A65A-4970-9C57-2EE1FC372CAD}" type="pres">
      <dgm:prSet presAssocID="{89900188-02B4-44A2-8F9F-1FEA3A80976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EBE158A-DBAA-4BA7-9E7A-9B34CA42B2C4}" type="pres">
      <dgm:prSet presAssocID="{89900188-02B4-44A2-8F9F-1FEA3A80976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13257BB-899C-4293-8F0F-A59BD3576C37}" type="pres">
      <dgm:prSet presAssocID="{75FEC9A4-687A-4C4D-8953-629006E8BA21}" presName="root2" presStyleCnt="0"/>
      <dgm:spPr/>
    </dgm:pt>
    <dgm:pt modelId="{9FCE6DF7-D32B-41A6-89EC-0E18A853A021}" type="pres">
      <dgm:prSet presAssocID="{75FEC9A4-687A-4C4D-8953-629006E8BA21}" presName="LevelTwoTextNode" presStyleLbl="node2" presStyleIdx="0" presStyleCnt="2" custScaleX="2000000" custScaleY="743621" custLinFactY="-677376" custLinFactNeighborX="-2835" custLinFactNeighborY="-7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98626F-2FF3-45D4-BE90-9C2C95CF944A}" type="pres">
      <dgm:prSet presAssocID="{75FEC9A4-687A-4C4D-8953-629006E8BA21}" presName="level3hierChild" presStyleCnt="0"/>
      <dgm:spPr/>
    </dgm:pt>
    <dgm:pt modelId="{62073EC3-E7FA-4E7E-A173-42CD8009CCDB}" type="pres">
      <dgm:prSet presAssocID="{8D518F7B-727C-4A58-A1C8-1DA46C48CCAA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6C7E6A7-FF73-4A8E-818F-19B05198C354}" type="pres">
      <dgm:prSet presAssocID="{8D518F7B-727C-4A58-A1C8-1DA46C48CCAA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E8FF7C3-2151-43FC-A077-06953E0A4F61}" type="pres">
      <dgm:prSet presAssocID="{B2043269-04E8-409B-81DE-7A70CE8873B5}" presName="root2" presStyleCnt="0"/>
      <dgm:spPr/>
    </dgm:pt>
    <dgm:pt modelId="{F2F4A2E1-FDF3-469C-8691-DFA53ABA8CC1}" type="pres">
      <dgm:prSet presAssocID="{B2043269-04E8-409B-81DE-7A70CE8873B5}" presName="LevelTwoTextNode" presStyleLbl="node2" presStyleIdx="1" presStyleCnt="2" custScaleX="1992992" custScaleY="1264339" custLinFactY="467439" custLinFactNeighborX="7785" custLinFactNeighborY="5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DFBAA5-8E75-4A70-B3CA-D567847565FF}" type="pres">
      <dgm:prSet presAssocID="{B2043269-04E8-409B-81DE-7A70CE8873B5}" presName="level3hierChild" presStyleCnt="0"/>
      <dgm:spPr/>
    </dgm:pt>
  </dgm:ptLst>
  <dgm:cxnLst>
    <dgm:cxn modelId="{B73E5D1C-5538-4C83-96E3-BA83260E8E55}" type="presOf" srcId="{B2043269-04E8-409B-81DE-7A70CE8873B5}" destId="{F2F4A2E1-FDF3-469C-8691-DFA53ABA8CC1}" srcOrd="0" destOrd="0" presId="urn:microsoft.com/office/officeart/2008/layout/HorizontalMultiLevelHierarchy"/>
    <dgm:cxn modelId="{F993C1F7-4CFF-441E-ADAA-C95AECC6ADA1}" type="presOf" srcId="{8D518F7B-727C-4A58-A1C8-1DA46C48CCAA}" destId="{66C7E6A7-FF73-4A8E-818F-19B05198C354}" srcOrd="1" destOrd="0" presId="urn:microsoft.com/office/officeart/2008/layout/HorizontalMultiLevelHierarchy"/>
    <dgm:cxn modelId="{5AF5B99E-ACA8-4841-840C-DEFD119C8134}" type="presOf" srcId="{89900188-02B4-44A2-8F9F-1FEA3A80976A}" destId="{8E398DA6-A65A-4970-9C57-2EE1FC372CAD}" srcOrd="0" destOrd="0" presId="urn:microsoft.com/office/officeart/2008/layout/HorizontalMultiLevelHierarchy"/>
    <dgm:cxn modelId="{FC40789E-8F5E-4967-B646-B808C42CE117}" type="presOf" srcId="{75FEC9A4-687A-4C4D-8953-629006E8BA21}" destId="{9FCE6DF7-D32B-41A6-89EC-0E18A853A021}" srcOrd="0" destOrd="0" presId="urn:microsoft.com/office/officeart/2008/layout/HorizontalMultiLevelHierarchy"/>
    <dgm:cxn modelId="{9DFD2422-E4F5-4B6E-905E-1E10C938B3D8}" srcId="{2E2FBC4D-4867-4F96-957B-46FE74427D28}" destId="{75FEC9A4-687A-4C4D-8953-629006E8BA21}" srcOrd="0" destOrd="0" parTransId="{89900188-02B4-44A2-8F9F-1FEA3A80976A}" sibTransId="{97AEEB8B-42A2-4AF2-880F-9CD5B26626FD}"/>
    <dgm:cxn modelId="{5ECFF152-19CC-452B-9DB6-C8016E496E9A}" srcId="{2E2FBC4D-4867-4F96-957B-46FE74427D28}" destId="{B2043269-04E8-409B-81DE-7A70CE8873B5}" srcOrd="1" destOrd="0" parTransId="{8D518F7B-727C-4A58-A1C8-1DA46C48CCAA}" sibTransId="{8DBAE3F5-1E6A-450C-9D23-5F0888E86E11}"/>
    <dgm:cxn modelId="{6F494856-C535-45E2-A933-52FFCE606BB3}" type="presOf" srcId="{8D518F7B-727C-4A58-A1C8-1DA46C48CCAA}" destId="{62073EC3-E7FA-4E7E-A173-42CD8009CCDB}" srcOrd="0" destOrd="0" presId="urn:microsoft.com/office/officeart/2008/layout/HorizontalMultiLevelHierarchy"/>
    <dgm:cxn modelId="{631DCDB0-685E-47F5-8C86-F9B556DE9C25}" srcId="{4E130EAF-6ADD-4F69-8DB9-0E9FDBC3FB1B}" destId="{2E2FBC4D-4867-4F96-957B-46FE74427D28}" srcOrd="0" destOrd="0" parTransId="{C938C7D5-902E-4BA5-AB02-D95538BDD780}" sibTransId="{F507C88E-E4CD-41D3-BBEF-009CE27B7C39}"/>
    <dgm:cxn modelId="{AD9FEF65-5479-4BD3-9A43-E5EF9743EF31}" type="presOf" srcId="{89900188-02B4-44A2-8F9F-1FEA3A80976A}" destId="{3EBE158A-DBAA-4BA7-9E7A-9B34CA42B2C4}" srcOrd="1" destOrd="0" presId="urn:microsoft.com/office/officeart/2008/layout/HorizontalMultiLevelHierarchy"/>
    <dgm:cxn modelId="{A911559E-A6ED-47F1-8EE3-940D08730E6D}" type="presOf" srcId="{2E2FBC4D-4867-4F96-957B-46FE74427D28}" destId="{FDECD76E-D10D-4713-BA43-F0472F01E39A}" srcOrd="0" destOrd="0" presId="urn:microsoft.com/office/officeart/2008/layout/HorizontalMultiLevelHierarchy"/>
    <dgm:cxn modelId="{54A0A73B-D417-4997-81F6-5AED8839D813}" type="presOf" srcId="{4E130EAF-6ADD-4F69-8DB9-0E9FDBC3FB1B}" destId="{279197BA-8C15-459F-A46E-638943AEB4F3}" srcOrd="0" destOrd="0" presId="urn:microsoft.com/office/officeart/2008/layout/HorizontalMultiLevelHierarchy"/>
    <dgm:cxn modelId="{52295F0F-1C33-47CD-BADE-BE665B7C67E3}" type="presParOf" srcId="{279197BA-8C15-459F-A46E-638943AEB4F3}" destId="{E17A3D10-50E0-47A2-84B2-2CA2CF136ACC}" srcOrd="0" destOrd="0" presId="urn:microsoft.com/office/officeart/2008/layout/HorizontalMultiLevelHierarchy"/>
    <dgm:cxn modelId="{AB1B1517-0630-4C6D-B482-1AE4A183DA34}" type="presParOf" srcId="{E17A3D10-50E0-47A2-84B2-2CA2CF136ACC}" destId="{FDECD76E-D10D-4713-BA43-F0472F01E39A}" srcOrd="0" destOrd="0" presId="urn:microsoft.com/office/officeart/2008/layout/HorizontalMultiLevelHierarchy"/>
    <dgm:cxn modelId="{CDDB2F97-125F-41BF-9F3C-89CD11057D6B}" type="presParOf" srcId="{E17A3D10-50E0-47A2-84B2-2CA2CF136ACC}" destId="{D29D28E3-64D0-4D1A-B879-3125CE969BB7}" srcOrd="1" destOrd="0" presId="urn:microsoft.com/office/officeart/2008/layout/HorizontalMultiLevelHierarchy"/>
    <dgm:cxn modelId="{AE34AC53-53D2-49AD-A30F-4348AB747D61}" type="presParOf" srcId="{D29D28E3-64D0-4D1A-B879-3125CE969BB7}" destId="{8E398DA6-A65A-4970-9C57-2EE1FC372CAD}" srcOrd="0" destOrd="0" presId="urn:microsoft.com/office/officeart/2008/layout/HorizontalMultiLevelHierarchy"/>
    <dgm:cxn modelId="{42D3D83F-EF95-42DE-ACB0-8298E263FE5F}" type="presParOf" srcId="{8E398DA6-A65A-4970-9C57-2EE1FC372CAD}" destId="{3EBE158A-DBAA-4BA7-9E7A-9B34CA42B2C4}" srcOrd="0" destOrd="0" presId="urn:microsoft.com/office/officeart/2008/layout/HorizontalMultiLevelHierarchy"/>
    <dgm:cxn modelId="{2E84DDC2-5FEC-44E6-8D19-D59844A18312}" type="presParOf" srcId="{D29D28E3-64D0-4D1A-B879-3125CE969BB7}" destId="{813257BB-899C-4293-8F0F-A59BD3576C37}" srcOrd="1" destOrd="0" presId="urn:microsoft.com/office/officeart/2008/layout/HorizontalMultiLevelHierarchy"/>
    <dgm:cxn modelId="{3508F261-51B6-4A83-B0FB-E1880A0EEECB}" type="presParOf" srcId="{813257BB-899C-4293-8F0F-A59BD3576C37}" destId="{9FCE6DF7-D32B-41A6-89EC-0E18A853A021}" srcOrd="0" destOrd="0" presId="urn:microsoft.com/office/officeart/2008/layout/HorizontalMultiLevelHierarchy"/>
    <dgm:cxn modelId="{2A1A95A3-2011-4DEA-9A00-6F032DF7F1DA}" type="presParOf" srcId="{813257BB-899C-4293-8F0F-A59BD3576C37}" destId="{2698626F-2FF3-45D4-BE90-9C2C95CF944A}" srcOrd="1" destOrd="0" presId="urn:microsoft.com/office/officeart/2008/layout/HorizontalMultiLevelHierarchy"/>
    <dgm:cxn modelId="{902D41AB-80D4-474F-AEFE-DA9706E3AF31}" type="presParOf" srcId="{D29D28E3-64D0-4D1A-B879-3125CE969BB7}" destId="{62073EC3-E7FA-4E7E-A173-42CD8009CCDB}" srcOrd="2" destOrd="0" presId="urn:microsoft.com/office/officeart/2008/layout/HorizontalMultiLevelHierarchy"/>
    <dgm:cxn modelId="{121CECD6-9B55-4112-A8C6-6604F26DAE90}" type="presParOf" srcId="{62073EC3-E7FA-4E7E-A173-42CD8009CCDB}" destId="{66C7E6A7-FF73-4A8E-818F-19B05198C354}" srcOrd="0" destOrd="0" presId="urn:microsoft.com/office/officeart/2008/layout/HorizontalMultiLevelHierarchy"/>
    <dgm:cxn modelId="{BCE9D948-A19D-4652-84F5-4470D0AA6011}" type="presParOf" srcId="{D29D28E3-64D0-4D1A-B879-3125CE969BB7}" destId="{5E8FF7C3-2151-43FC-A077-06953E0A4F61}" srcOrd="3" destOrd="0" presId="urn:microsoft.com/office/officeart/2008/layout/HorizontalMultiLevelHierarchy"/>
    <dgm:cxn modelId="{9F322E50-4E9F-4738-99F8-C9A2AD5616B8}" type="presParOf" srcId="{5E8FF7C3-2151-43FC-A077-06953E0A4F61}" destId="{F2F4A2E1-FDF3-469C-8691-DFA53ABA8CC1}" srcOrd="0" destOrd="0" presId="urn:microsoft.com/office/officeart/2008/layout/HorizontalMultiLevelHierarchy"/>
    <dgm:cxn modelId="{E7117F6F-536D-42D5-9AD5-ECCD1CAD025A}" type="presParOf" srcId="{5E8FF7C3-2151-43FC-A077-06953E0A4F61}" destId="{C5DFBAA5-8E75-4A70-B3CA-D567847565F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130EAF-6ADD-4F69-8DB9-0E9FDBC3FB1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2FBC4D-4867-4F96-957B-46FE74427D2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60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Lý thuyết </a:t>
          </a:r>
          <a:endParaRPr lang="en-US" sz="6000" dirty="0">
            <a:solidFill>
              <a:srgbClr val="C00000"/>
            </a:solidFill>
            <a:latin typeface="UTM Wedding K&amp;T" panose="02040603050506020204" pitchFamily="18" charset="0"/>
          </a:endParaRPr>
        </a:p>
      </dgm:t>
    </dgm:pt>
    <dgm:pt modelId="{C938C7D5-902E-4BA5-AB02-D95538BDD780}" type="parTrans" cxnId="{631DCDB0-685E-47F5-8C86-F9B556DE9C25}">
      <dgm:prSet/>
      <dgm:spPr/>
      <dgm:t>
        <a:bodyPr/>
        <a:lstStyle/>
        <a:p>
          <a:endParaRPr lang="en-US"/>
        </a:p>
      </dgm:t>
    </dgm:pt>
    <dgm:pt modelId="{F507C88E-E4CD-41D3-BBEF-009CE27B7C39}" type="sibTrans" cxnId="{631DCDB0-685E-47F5-8C86-F9B556DE9C25}">
      <dgm:prSet/>
      <dgm:spPr/>
      <dgm:t>
        <a:bodyPr/>
        <a:lstStyle/>
        <a:p>
          <a:endParaRPr lang="en-US"/>
        </a:p>
      </dgm:t>
    </dgm:pt>
    <dgm:pt modelId="{75FEC9A4-687A-4C4D-8953-629006E8BA21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Định nghĩa 1: Hai đường thẳng vuông góc là hai đường thẳng cắt nhau và trong các góc tạo thành có 1 góc vuông</a:t>
          </a:r>
          <a:endParaRPr lang="en-US" sz="4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9900188-02B4-44A2-8F9F-1FEA3A80976A}" type="parTrans" cxnId="{9DFD2422-E4F5-4B6E-905E-1E10C938B3D8}">
      <dgm:prSet/>
      <dgm:spPr/>
      <dgm:t>
        <a:bodyPr/>
        <a:lstStyle/>
        <a:p>
          <a:endParaRPr lang="en-US"/>
        </a:p>
      </dgm:t>
    </dgm:pt>
    <dgm:pt modelId="{97AEEB8B-42A2-4AF2-880F-9CD5B26626FD}" type="sibTrans" cxnId="{9DFD2422-E4F5-4B6E-905E-1E10C938B3D8}">
      <dgm:prSet/>
      <dgm:spPr/>
      <dgm:t>
        <a:bodyPr/>
        <a:lstStyle/>
        <a:p>
          <a:endParaRPr lang="en-US"/>
        </a:p>
      </dgm:t>
    </dgm:pt>
    <dgm:pt modelId="{B2043269-04E8-409B-81DE-7A70CE8873B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4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Kí hiệu : </a:t>
          </a:r>
          <a:endParaRPr lang="en-US" sz="4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D518F7B-727C-4A58-A1C8-1DA46C48CCAA}" type="parTrans" cxnId="{5ECFF152-19CC-452B-9DB6-C8016E496E9A}">
      <dgm:prSet/>
      <dgm:spPr/>
      <dgm:t>
        <a:bodyPr/>
        <a:lstStyle/>
        <a:p>
          <a:endParaRPr lang="en-US"/>
        </a:p>
      </dgm:t>
    </dgm:pt>
    <dgm:pt modelId="{8DBAE3F5-1E6A-450C-9D23-5F0888E86E11}" type="sibTrans" cxnId="{5ECFF152-19CC-452B-9DB6-C8016E496E9A}">
      <dgm:prSet/>
      <dgm:spPr/>
      <dgm:t>
        <a:bodyPr/>
        <a:lstStyle/>
        <a:p>
          <a:endParaRPr lang="en-US"/>
        </a:p>
      </dgm:t>
    </dgm:pt>
    <dgm:pt modelId="{C064BB43-A41D-498D-A143-7600B565E488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4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Định nghĩa 2 : Đường trung trực của 1 đoạn thẳng là đường thẳng đi qua trung điểm và vuông góc tại trung điểm của đoạn thẳng đó </a:t>
          </a:r>
          <a:endParaRPr lang="en-US" sz="4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B3D1D450-DCCB-4F98-B250-0F8D59C7EA2B}" type="parTrans" cxnId="{BB684282-5CE4-4B7A-A1CB-2B163BA6CBEB}">
      <dgm:prSet/>
      <dgm:spPr/>
      <dgm:t>
        <a:bodyPr/>
        <a:lstStyle/>
        <a:p>
          <a:endParaRPr lang="en-US"/>
        </a:p>
      </dgm:t>
    </dgm:pt>
    <dgm:pt modelId="{B76495D2-3E9A-41E1-8725-77674C6F778F}" type="sibTrans" cxnId="{BB684282-5CE4-4B7A-A1CB-2B163BA6CBEB}">
      <dgm:prSet/>
      <dgm:spPr/>
      <dgm:t>
        <a:bodyPr/>
        <a:lstStyle/>
        <a:p>
          <a:endParaRPr lang="en-US"/>
        </a:p>
      </dgm:t>
    </dgm:pt>
    <dgm:pt modelId="{0E694701-0414-49B0-A35B-D205BFFB268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40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Cách vẽ 2 đường thẳng vuông góc trong 2 trường hợp</a:t>
          </a:r>
          <a:endParaRPr lang="en-US" sz="40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BA051BC9-0F95-4C6A-920A-BDCE8C256183}" type="parTrans" cxnId="{CD703F98-C7C8-4F53-BEFA-7A0F9970FC9F}">
      <dgm:prSet/>
      <dgm:spPr/>
      <dgm:t>
        <a:bodyPr/>
        <a:lstStyle/>
        <a:p>
          <a:endParaRPr lang="en-US"/>
        </a:p>
      </dgm:t>
    </dgm:pt>
    <dgm:pt modelId="{81E15C47-CA23-4647-8319-3D6469576DC8}" type="sibTrans" cxnId="{CD703F98-C7C8-4F53-BEFA-7A0F9970FC9F}">
      <dgm:prSet/>
      <dgm:spPr/>
      <dgm:t>
        <a:bodyPr/>
        <a:lstStyle/>
        <a:p>
          <a:endParaRPr lang="en-US"/>
        </a:p>
      </dgm:t>
    </dgm:pt>
    <dgm:pt modelId="{279197BA-8C15-459F-A46E-638943AEB4F3}" type="pres">
      <dgm:prSet presAssocID="{4E130EAF-6ADD-4F69-8DB9-0E9FDBC3FB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7A3D10-50E0-47A2-84B2-2CA2CF136ACC}" type="pres">
      <dgm:prSet presAssocID="{2E2FBC4D-4867-4F96-957B-46FE74427D28}" presName="root1" presStyleCnt="0"/>
      <dgm:spPr/>
    </dgm:pt>
    <dgm:pt modelId="{FDECD76E-D10D-4713-BA43-F0472F01E39A}" type="pres">
      <dgm:prSet presAssocID="{2E2FBC4D-4867-4F96-957B-46FE74427D28}" presName="LevelOneTextNode" presStyleLbl="node0" presStyleIdx="0" presStyleCnt="1" custScaleX="1073415" custScaleY="6539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9D28E3-64D0-4D1A-B879-3125CE969BB7}" type="pres">
      <dgm:prSet presAssocID="{2E2FBC4D-4867-4F96-957B-46FE74427D28}" presName="level2hierChild" presStyleCnt="0"/>
      <dgm:spPr/>
    </dgm:pt>
    <dgm:pt modelId="{8E398DA6-A65A-4970-9C57-2EE1FC372CAD}" type="pres">
      <dgm:prSet presAssocID="{89900188-02B4-44A2-8F9F-1FEA3A80976A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EBE158A-DBAA-4BA7-9E7A-9B34CA42B2C4}" type="pres">
      <dgm:prSet presAssocID="{89900188-02B4-44A2-8F9F-1FEA3A80976A}" presName="connTx" presStyleLbl="parChTrans1D2" presStyleIdx="0" presStyleCnt="4"/>
      <dgm:spPr/>
      <dgm:t>
        <a:bodyPr/>
        <a:lstStyle/>
        <a:p>
          <a:endParaRPr lang="en-US"/>
        </a:p>
      </dgm:t>
    </dgm:pt>
    <dgm:pt modelId="{813257BB-899C-4293-8F0F-A59BD3576C37}" type="pres">
      <dgm:prSet presAssocID="{75FEC9A4-687A-4C4D-8953-629006E8BA21}" presName="root2" presStyleCnt="0"/>
      <dgm:spPr/>
    </dgm:pt>
    <dgm:pt modelId="{9FCE6DF7-D32B-41A6-89EC-0E18A853A021}" type="pres">
      <dgm:prSet presAssocID="{75FEC9A4-687A-4C4D-8953-629006E8BA21}" presName="LevelTwoTextNode" presStyleLbl="node2" presStyleIdx="0" presStyleCnt="4" custScaleX="2000000" custScaleY="910302" custLinFactY="-677376" custLinFactNeighborX="-2835" custLinFactNeighborY="-7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98626F-2FF3-45D4-BE90-9C2C95CF944A}" type="pres">
      <dgm:prSet presAssocID="{75FEC9A4-687A-4C4D-8953-629006E8BA21}" presName="level3hierChild" presStyleCnt="0"/>
      <dgm:spPr/>
    </dgm:pt>
    <dgm:pt modelId="{62073EC3-E7FA-4E7E-A173-42CD8009CCDB}" type="pres">
      <dgm:prSet presAssocID="{8D518F7B-727C-4A58-A1C8-1DA46C48CCAA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66C7E6A7-FF73-4A8E-818F-19B05198C354}" type="pres">
      <dgm:prSet presAssocID="{8D518F7B-727C-4A58-A1C8-1DA46C48CCA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E8FF7C3-2151-43FC-A077-06953E0A4F61}" type="pres">
      <dgm:prSet presAssocID="{B2043269-04E8-409B-81DE-7A70CE8873B5}" presName="root2" presStyleCnt="0"/>
      <dgm:spPr/>
    </dgm:pt>
    <dgm:pt modelId="{F2F4A2E1-FDF3-469C-8691-DFA53ABA8CC1}" type="pres">
      <dgm:prSet presAssocID="{B2043269-04E8-409B-81DE-7A70CE8873B5}" presName="LevelTwoTextNode" presStyleLbl="node2" presStyleIdx="1" presStyleCnt="4" custScaleX="1995651" custScaleY="548350" custLinFactNeighborX="8429" custLinFactNeighborY="-424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DFBAA5-8E75-4A70-B3CA-D567847565FF}" type="pres">
      <dgm:prSet presAssocID="{B2043269-04E8-409B-81DE-7A70CE8873B5}" presName="level3hierChild" presStyleCnt="0"/>
      <dgm:spPr/>
    </dgm:pt>
    <dgm:pt modelId="{E0E1FFA1-7D2B-4434-8AD0-78945C8A0CDC}" type="pres">
      <dgm:prSet presAssocID="{B3D1D450-DCCB-4F98-B250-0F8D59C7EA2B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DB748E32-7DFF-47AC-83DA-586CAC9DC881}" type="pres">
      <dgm:prSet presAssocID="{B3D1D450-DCCB-4F98-B250-0F8D59C7EA2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8FA99618-1E2C-4CEC-84BC-CD0CB49736D1}" type="pres">
      <dgm:prSet presAssocID="{C064BB43-A41D-498D-A143-7600B565E488}" presName="root2" presStyleCnt="0"/>
      <dgm:spPr/>
    </dgm:pt>
    <dgm:pt modelId="{6641C485-40D6-465D-9796-288E89644D99}" type="pres">
      <dgm:prSet presAssocID="{C064BB43-A41D-498D-A143-7600B565E488}" presName="LevelTwoTextNode" presStyleLbl="node2" presStyleIdx="2" presStyleCnt="4" custScaleX="2000000" custScaleY="1286292" custLinFactY="326993" custLinFactNeighborX="-4283" custLinFactNeighborY="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09D4DF-5B3A-4798-A98F-E4E4D450C73F}" type="pres">
      <dgm:prSet presAssocID="{C064BB43-A41D-498D-A143-7600B565E488}" presName="level3hierChild" presStyleCnt="0"/>
      <dgm:spPr/>
    </dgm:pt>
    <dgm:pt modelId="{926EA79D-7302-44C4-AD98-41AA439B2FF0}" type="pres">
      <dgm:prSet presAssocID="{BA051BC9-0F95-4C6A-920A-BDCE8C256183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F5A54A84-CE43-4505-81CA-22C794B3C727}" type="pres">
      <dgm:prSet presAssocID="{BA051BC9-0F95-4C6A-920A-BDCE8C25618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0B5C54B3-FC91-40DF-A7F4-E2FC50C9162B}" type="pres">
      <dgm:prSet presAssocID="{0E694701-0414-49B0-A35B-D205BFFB2682}" presName="root2" presStyleCnt="0"/>
      <dgm:spPr/>
    </dgm:pt>
    <dgm:pt modelId="{E37E0D22-A67B-41F8-AFB9-D3F4C8261343}" type="pres">
      <dgm:prSet presAssocID="{0E694701-0414-49B0-A35B-D205BFFB2682}" presName="LevelTwoTextNode" presStyleLbl="node2" presStyleIdx="3" presStyleCnt="4" custScaleX="1992992" custScaleY="604671" custLinFactY="-606560" custLinFactNeighborX="8429" custLinFactNeighborY="-7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EAC02B-0D06-4D1D-8AC5-5DBABC7B76A8}" type="pres">
      <dgm:prSet presAssocID="{0E694701-0414-49B0-A35B-D205BFFB2682}" presName="level3hierChild" presStyleCnt="0"/>
      <dgm:spPr/>
    </dgm:pt>
  </dgm:ptLst>
  <dgm:cxnLst>
    <dgm:cxn modelId="{722FA3E4-ABA8-44CE-8557-F805AAF06428}" type="presOf" srcId="{C064BB43-A41D-498D-A143-7600B565E488}" destId="{6641C485-40D6-465D-9796-288E89644D99}" srcOrd="0" destOrd="0" presId="urn:microsoft.com/office/officeart/2008/layout/HorizontalMultiLevelHierarchy"/>
    <dgm:cxn modelId="{5AF5B99E-ACA8-4841-840C-DEFD119C8134}" type="presOf" srcId="{89900188-02B4-44A2-8F9F-1FEA3A80976A}" destId="{8E398DA6-A65A-4970-9C57-2EE1FC372CAD}" srcOrd="0" destOrd="0" presId="urn:microsoft.com/office/officeart/2008/layout/HorizontalMultiLevelHierarchy"/>
    <dgm:cxn modelId="{AD9FEF65-5479-4BD3-9A43-E5EF9743EF31}" type="presOf" srcId="{89900188-02B4-44A2-8F9F-1FEA3A80976A}" destId="{3EBE158A-DBAA-4BA7-9E7A-9B34CA42B2C4}" srcOrd="1" destOrd="0" presId="urn:microsoft.com/office/officeart/2008/layout/HorizontalMultiLevelHierarchy"/>
    <dgm:cxn modelId="{9DFD2422-E4F5-4B6E-905E-1E10C938B3D8}" srcId="{2E2FBC4D-4867-4F96-957B-46FE74427D28}" destId="{75FEC9A4-687A-4C4D-8953-629006E8BA21}" srcOrd="0" destOrd="0" parTransId="{89900188-02B4-44A2-8F9F-1FEA3A80976A}" sibTransId="{97AEEB8B-42A2-4AF2-880F-9CD5B26626FD}"/>
    <dgm:cxn modelId="{54A0A73B-D417-4997-81F6-5AED8839D813}" type="presOf" srcId="{4E130EAF-6ADD-4F69-8DB9-0E9FDBC3FB1B}" destId="{279197BA-8C15-459F-A46E-638943AEB4F3}" srcOrd="0" destOrd="0" presId="urn:microsoft.com/office/officeart/2008/layout/HorizontalMultiLevelHierarchy"/>
    <dgm:cxn modelId="{FC40789E-8F5E-4967-B646-B808C42CE117}" type="presOf" srcId="{75FEC9A4-687A-4C4D-8953-629006E8BA21}" destId="{9FCE6DF7-D32B-41A6-89EC-0E18A853A021}" srcOrd="0" destOrd="0" presId="urn:microsoft.com/office/officeart/2008/layout/HorizontalMultiLevelHierarchy"/>
    <dgm:cxn modelId="{A911559E-A6ED-47F1-8EE3-940D08730E6D}" type="presOf" srcId="{2E2FBC4D-4867-4F96-957B-46FE74427D28}" destId="{FDECD76E-D10D-4713-BA43-F0472F01E39A}" srcOrd="0" destOrd="0" presId="urn:microsoft.com/office/officeart/2008/layout/HorizontalMultiLevelHierarchy"/>
    <dgm:cxn modelId="{CD703F98-C7C8-4F53-BEFA-7A0F9970FC9F}" srcId="{2E2FBC4D-4867-4F96-957B-46FE74427D28}" destId="{0E694701-0414-49B0-A35B-D205BFFB2682}" srcOrd="3" destOrd="0" parTransId="{BA051BC9-0F95-4C6A-920A-BDCE8C256183}" sibTransId="{81E15C47-CA23-4647-8319-3D6469576DC8}"/>
    <dgm:cxn modelId="{2261E80A-5E1D-4DA9-821B-34606ECCCAF3}" type="presOf" srcId="{BA051BC9-0F95-4C6A-920A-BDCE8C256183}" destId="{926EA79D-7302-44C4-AD98-41AA439B2FF0}" srcOrd="0" destOrd="0" presId="urn:microsoft.com/office/officeart/2008/layout/HorizontalMultiLevelHierarchy"/>
    <dgm:cxn modelId="{C59980BC-F3BD-43A3-B0C6-9E179D63E465}" type="presOf" srcId="{B3D1D450-DCCB-4F98-B250-0F8D59C7EA2B}" destId="{DB748E32-7DFF-47AC-83DA-586CAC9DC881}" srcOrd="1" destOrd="0" presId="urn:microsoft.com/office/officeart/2008/layout/HorizontalMultiLevelHierarchy"/>
    <dgm:cxn modelId="{6F494856-C535-45E2-A933-52FFCE606BB3}" type="presOf" srcId="{8D518F7B-727C-4A58-A1C8-1DA46C48CCAA}" destId="{62073EC3-E7FA-4E7E-A173-42CD8009CCDB}" srcOrd="0" destOrd="0" presId="urn:microsoft.com/office/officeart/2008/layout/HorizontalMultiLevelHierarchy"/>
    <dgm:cxn modelId="{5ECFF152-19CC-452B-9DB6-C8016E496E9A}" srcId="{2E2FBC4D-4867-4F96-957B-46FE74427D28}" destId="{B2043269-04E8-409B-81DE-7A70CE8873B5}" srcOrd="1" destOrd="0" parTransId="{8D518F7B-727C-4A58-A1C8-1DA46C48CCAA}" sibTransId="{8DBAE3F5-1E6A-450C-9D23-5F0888E86E11}"/>
    <dgm:cxn modelId="{3AF68DB0-C1A2-43FD-B9AB-22DDBA94B741}" type="presOf" srcId="{BA051BC9-0F95-4C6A-920A-BDCE8C256183}" destId="{F5A54A84-CE43-4505-81CA-22C794B3C727}" srcOrd="1" destOrd="0" presId="urn:microsoft.com/office/officeart/2008/layout/HorizontalMultiLevelHierarchy"/>
    <dgm:cxn modelId="{96DC8E82-095B-4025-B966-6F140E9BFD0F}" type="presOf" srcId="{B3D1D450-DCCB-4F98-B250-0F8D59C7EA2B}" destId="{E0E1FFA1-7D2B-4434-8AD0-78945C8A0CDC}" srcOrd="0" destOrd="0" presId="urn:microsoft.com/office/officeart/2008/layout/HorizontalMultiLevelHierarchy"/>
    <dgm:cxn modelId="{631DCDB0-685E-47F5-8C86-F9B556DE9C25}" srcId="{4E130EAF-6ADD-4F69-8DB9-0E9FDBC3FB1B}" destId="{2E2FBC4D-4867-4F96-957B-46FE74427D28}" srcOrd="0" destOrd="0" parTransId="{C938C7D5-902E-4BA5-AB02-D95538BDD780}" sibTransId="{F507C88E-E4CD-41D3-BBEF-009CE27B7C39}"/>
    <dgm:cxn modelId="{B73E5D1C-5538-4C83-96E3-BA83260E8E55}" type="presOf" srcId="{B2043269-04E8-409B-81DE-7A70CE8873B5}" destId="{F2F4A2E1-FDF3-469C-8691-DFA53ABA8CC1}" srcOrd="0" destOrd="0" presId="urn:microsoft.com/office/officeart/2008/layout/HorizontalMultiLevelHierarchy"/>
    <dgm:cxn modelId="{0CB44B95-EC71-499C-A5D1-F0CFA3F2CB10}" type="presOf" srcId="{0E694701-0414-49B0-A35B-D205BFFB2682}" destId="{E37E0D22-A67B-41F8-AFB9-D3F4C8261343}" srcOrd="0" destOrd="0" presId="urn:microsoft.com/office/officeart/2008/layout/HorizontalMultiLevelHierarchy"/>
    <dgm:cxn modelId="{BB684282-5CE4-4B7A-A1CB-2B163BA6CBEB}" srcId="{2E2FBC4D-4867-4F96-957B-46FE74427D28}" destId="{C064BB43-A41D-498D-A143-7600B565E488}" srcOrd="2" destOrd="0" parTransId="{B3D1D450-DCCB-4F98-B250-0F8D59C7EA2B}" sibTransId="{B76495D2-3E9A-41E1-8725-77674C6F778F}"/>
    <dgm:cxn modelId="{F993C1F7-4CFF-441E-ADAA-C95AECC6ADA1}" type="presOf" srcId="{8D518F7B-727C-4A58-A1C8-1DA46C48CCAA}" destId="{66C7E6A7-FF73-4A8E-818F-19B05198C354}" srcOrd="1" destOrd="0" presId="urn:microsoft.com/office/officeart/2008/layout/HorizontalMultiLevelHierarchy"/>
    <dgm:cxn modelId="{52295F0F-1C33-47CD-BADE-BE665B7C67E3}" type="presParOf" srcId="{279197BA-8C15-459F-A46E-638943AEB4F3}" destId="{E17A3D10-50E0-47A2-84B2-2CA2CF136ACC}" srcOrd="0" destOrd="0" presId="urn:microsoft.com/office/officeart/2008/layout/HorizontalMultiLevelHierarchy"/>
    <dgm:cxn modelId="{AB1B1517-0630-4C6D-B482-1AE4A183DA34}" type="presParOf" srcId="{E17A3D10-50E0-47A2-84B2-2CA2CF136ACC}" destId="{FDECD76E-D10D-4713-BA43-F0472F01E39A}" srcOrd="0" destOrd="0" presId="urn:microsoft.com/office/officeart/2008/layout/HorizontalMultiLevelHierarchy"/>
    <dgm:cxn modelId="{CDDB2F97-125F-41BF-9F3C-89CD11057D6B}" type="presParOf" srcId="{E17A3D10-50E0-47A2-84B2-2CA2CF136ACC}" destId="{D29D28E3-64D0-4D1A-B879-3125CE969BB7}" srcOrd="1" destOrd="0" presId="urn:microsoft.com/office/officeart/2008/layout/HorizontalMultiLevelHierarchy"/>
    <dgm:cxn modelId="{AE34AC53-53D2-49AD-A30F-4348AB747D61}" type="presParOf" srcId="{D29D28E3-64D0-4D1A-B879-3125CE969BB7}" destId="{8E398DA6-A65A-4970-9C57-2EE1FC372CAD}" srcOrd="0" destOrd="0" presId="urn:microsoft.com/office/officeart/2008/layout/HorizontalMultiLevelHierarchy"/>
    <dgm:cxn modelId="{42D3D83F-EF95-42DE-ACB0-8298E263FE5F}" type="presParOf" srcId="{8E398DA6-A65A-4970-9C57-2EE1FC372CAD}" destId="{3EBE158A-DBAA-4BA7-9E7A-9B34CA42B2C4}" srcOrd="0" destOrd="0" presId="urn:microsoft.com/office/officeart/2008/layout/HorizontalMultiLevelHierarchy"/>
    <dgm:cxn modelId="{2E84DDC2-5FEC-44E6-8D19-D59844A18312}" type="presParOf" srcId="{D29D28E3-64D0-4D1A-B879-3125CE969BB7}" destId="{813257BB-899C-4293-8F0F-A59BD3576C37}" srcOrd="1" destOrd="0" presId="urn:microsoft.com/office/officeart/2008/layout/HorizontalMultiLevelHierarchy"/>
    <dgm:cxn modelId="{3508F261-51B6-4A83-B0FB-E1880A0EEECB}" type="presParOf" srcId="{813257BB-899C-4293-8F0F-A59BD3576C37}" destId="{9FCE6DF7-D32B-41A6-89EC-0E18A853A021}" srcOrd="0" destOrd="0" presId="urn:microsoft.com/office/officeart/2008/layout/HorizontalMultiLevelHierarchy"/>
    <dgm:cxn modelId="{2A1A95A3-2011-4DEA-9A00-6F032DF7F1DA}" type="presParOf" srcId="{813257BB-899C-4293-8F0F-A59BD3576C37}" destId="{2698626F-2FF3-45D4-BE90-9C2C95CF944A}" srcOrd="1" destOrd="0" presId="urn:microsoft.com/office/officeart/2008/layout/HorizontalMultiLevelHierarchy"/>
    <dgm:cxn modelId="{902D41AB-80D4-474F-AEFE-DA9706E3AF31}" type="presParOf" srcId="{D29D28E3-64D0-4D1A-B879-3125CE969BB7}" destId="{62073EC3-E7FA-4E7E-A173-42CD8009CCDB}" srcOrd="2" destOrd="0" presId="urn:microsoft.com/office/officeart/2008/layout/HorizontalMultiLevelHierarchy"/>
    <dgm:cxn modelId="{121CECD6-9B55-4112-A8C6-6604F26DAE90}" type="presParOf" srcId="{62073EC3-E7FA-4E7E-A173-42CD8009CCDB}" destId="{66C7E6A7-FF73-4A8E-818F-19B05198C354}" srcOrd="0" destOrd="0" presId="urn:microsoft.com/office/officeart/2008/layout/HorizontalMultiLevelHierarchy"/>
    <dgm:cxn modelId="{BCE9D948-A19D-4652-84F5-4470D0AA6011}" type="presParOf" srcId="{D29D28E3-64D0-4D1A-B879-3125CE969BB7}" destId="{5E8FF7C3-2151-43FC-A077-06953E0A4F61}" srcOrd="3" destOrd="0" presId="urn:microsoft.com/office/officeart/2008/layout/HorizontalMultiLevelHierarchy"/>
    <dgm:cxn modelId="{9F322E50-4E9F-4738-99F8-C9A2AD5616B8}" type="presParOf" srcId="{5E8FF7C3-2151-43FC-A077-06953E0A4F61}" destId="{F2F4A2E1-FDF3-469C-8691-DFA53ABA8CC1}" srcOrd="0" destOrd="0" presId="urn:microsoft.com/office/officeart/2008/layout/HorizontalMultiLevelHierarchy"/>
    <dgm:cxn modelId="{E7117F6F-536D-42D5-9AD5-ECCD1CAD025A}" type="presParOf" srcId="{5E8FF7C3-2151-43FC-A077-06953E0A4F61}" destId="{C5DFBAA5-8E75-4A70-B3CA-D567847565FF}" srcOrd="1" destOrd="0" presId="urn:microsoft.com/office/officeart/2008/layout/HorizontalMultiLevelHierarchy"/>
    <dgm:cxn modelId="{1AA08875-AB9C-4841-85BF-2910032F4A6C}" type="presParOf" srcId="{D29D28E3-64D0-4D1A-B879-3125CE969BB7}" destId="{E0E1FFA1-7D2B-4434-8AD0-78945C8A0CDC}" srcOrd="4" destOrd="0" presId="urn:microsoft.com/office/officeart/2008/layout/HorizontalMultiLevelHierarchy"/>
    <dgm:cxn modelId="{3BC1CF72-2D0E-4BD8-926A-76FD055DED56}" type="presParOf" srcId="{E0E1FFA1-7D2B-4434-8AD0-78945C8A0CDC}" destId="{DB748E32-7DFF-47AC-83DA-586CAC9DC881}" srcOrd="0" destOrd="0" presId="urn:microsoft.com/office/officeart/2008/layout/HorizontalMultiLevelHierarchy"/>
    <dgm:cxn modelId="{194CBD2E-5CC9-47B6-9F86-3CB8EA58D8FB}" type="presParOf" srcId="{D29D28E3-64D0-4D1A-B879-3125CE969BB7}" destId="{8FA99618-1E2C-4CEC-84BC-CD0CB49736D1}" srcOrd="5" destOrd="0" presId="urn:microsoft.com/office/officeart/2008/layout/HorizontalMultiLevelHierarchy"/>
    <dgm:cxn modelId="{85C03341-8B9A-49D8-BAF6-36B5D9BD6236}" type="presParOf" srcId="{8FA99618-1E2C-4CEC-84BC-CD0CB49736D1}" destId="{6641C485-40D6-465D-9796-288E89644D99}" srcOrd="0" destOrd="0" presId="urn:microsoft.com/office/officeart/2008/layout/HorizontalMultiLevelHierarchy"/>
    <dgm:cxn modelId="{70946698-08FA-4344-BB54-F36555F94C99}" type="presParOf" srcId="{8FA99618-1E2C-4CEC-84BC-CD0CB49736D1}" destId="{C909D4DF-5B3A-4798-A98F-E4E4D450C73F}" srcOrd="1" destOrd="0" presId="urn:microsoft.com/office/officeart/2008/layout/HorizontalMultiLevelHierarchy"/>
    <dgm:cxn modelId="{1DE794DA-8C8B-409D-AC60-DBF8764ABA3C}" type="presParOf" srcId="{D29D28E3-64D0-4D1A-B879-3125CE969BB7}" destId="{926EA79D-7302-44C4-AD98-41AA439B2FF0}" srcOrd="6" destOrd="0" presId="urn:microsoft.com/office/officeart/2008/layout/HorizontalMultiLevelHierarchy"/>
    <dgm:cxn modelId="{E14D1E37-28BC-417F-B157-D7118B40DCF7}" type="presParOf" srcId="{926EA79D-7302-44C4-AD98-41AA439B2FF0}" destId="{F5A54A84-CE43-4505-81CA-22C794B3C727}" srcOrd="0" destOrd="0" presId="urn:microsoft.com/office/officeart/2008/layout/HorizontalMultiLevelHierarchy"/>
    <dgm:cxn modelId="{3F3F6FC2-DAFA-4DFA-A2FD-DB823DF5381F}" type="presParOf" srcId="{D29D28E3-64D0-4D1A-B879-3125CE969BB7}" destId="{0B5C54B3-FC91-40DF-A7F4-E2FC50C9162B}" srcOrd="7" destOrd="0" presId="urn:microsoft.com/office/officeart/2008/layout/HorizontalMultiLevelHierarchy"/>
    <dgm:cxn modelId="{B887A81B-74C9-4ED8-9AE1-FC386994A08C}" type="presParOf" srcId="{0B5C54B3-FC91-40DF-A7F4-E2FC50C9162B}" destId="{E37E0D22-A67B-41F8-AFB9-D3F4C8261343}" srcOrd="0" destOrd="0" presId="urn:microsoft.com/office/officeart/2008/layout/HorizontalMultiLevelHierarchy"/>
    <dgm:cxn modelId="{51690502-E2A8-478D-8674-4573D1BFB145}" type="presParOf" srcId="{0B5C54B3-FC91-40DF-A7F4-E2FC50C9162B}" destId="{19EAC02B-0D06-4D1D-8AC5-5DBABC7B76A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130EAF-6ADD-4F69-8DB9-0E9FDBC3FB1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2FBC4D-4867-4F96-957B-46FE74427D2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60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Dạng Bài Tập </a:t>
          </a:r>
          <a:endParaRPr lang="en-US" sz="6000" dirty="0">
            <a:solidFill>
              <a:srgbClr val="C00000"/>
            </a:solidFill>
            <a:latin typeface="UTM Wedding K&amp;T" panose="02040603050506020204" pitchFamily="18" charset="0"/>
          </a:endParaRPr>
        </a:p>
      </dgm:t>
    </dgm:pt>
    <dgm:pt modelId="{C938C7D5-902E-4BA5-AB02-D95538BDD780}" type="parTrans" cxnId="{631DCDB0-685E-47F5-8C86-F9B556DE9C25}">
      <dgm:prSet/>
      <dgm:spPr/>
      <dgm:t>
        <a:bodyPr/>
        <a:lstStyle/>
        <a:p>
          <a:endParaRPr lang="en-US"/>
        </a:p>
      </dgm:t>
    </dgm:pt>
    <dgm:pt modelId="{F507C88E-E4CD-41D3-BBEF-009CE27B7C39}" type="sibTrans" cxnId="{631DCDB0-685E-47F5-8C86-F9B556DE9C25}">
      <dgm:prSet/>
      <dgm:spPr/>
      <dgm:t>
        <a:bodyPr/>
        <a:lstStyle/>
        <a:p>
          <a:endParaRPr lang="en-US"/>
        </a:p>
      </dgm:t>
    </dgm:pt>
    <dgm:pt modelId="{75FEC9A4-687A-4C4D-8953-629006E8BA21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5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Tính số đo các góc dựa vào yếu tố vuông góc, số liệu đề bài cho</a:t>
          </a:r>
          <a:endParaRPr lang="en-US" sz="45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9900188-02B4-44A2-8F9F-1FEA3A80976A}" type="parTrans" cxnId="{9DFD2422-E4F5-4B6E-905E-1E10C938B3D8}">
      <dgm:prSet/>
      <dgm:spPr/>
      <dgm:t>
        <a:bodyPr/>
        <a:lstStyle/>
        <a:p>
          <a:endParaRPr lang="en-US"/>
        </a:p>
      </dgm:t>
    </dgm:pt>
    <dgm:pt modelId="{97AEEB8B-42A2-4AF2-880F-9CD5B26626FD}" type="sibTrans" cxnId="{9DFD2422-E4F5-4B6E-905E-1E10C938B3D8}">
      <dgm:prSet/>
      <dgm:spPr/>
      <dgm:t>
        <a:bodyPr/>
        <a:lstStyle/>
        <a:p>
          <a:endParaRPr lang="en-US"/>
        </a:p>
      </dgm:t>
    </dgm:pt>
    <dgm:pt modelId="{B2043269-04E8-409B-81DE-7A70CE8873B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45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Chứng minh 2 đường thẳng vuông góc dựa vào định nghĩa </a:t>
          </a:r>
        </a:p>
        <a:p>
          <a:r>
            <a:rPr lang="en-US" sz="45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( chỉ ra 1 góc tạo bởi 2 đường thẳng là góc vuông)</a:t>
          </a:r>
          <a:endParaRPr lang="en-US" sz="45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8D518F7B-727C-4A58-A1C8-1DA46C48CCAA}" type="parTrans" cxnId="{5ECFF152-19CC-452B-9DB6-C8016E496E9A}">
      <dgm:prSet/>
      <dgm:spPr/>
      <dgm:t>
        <a:bodyPr/>
        <a:lstStyle/>
        <a:p>
          <a:endParaRPr lang="en-US"/>
        </a:p>
      </dgm:t>
    </dgm:pt>
    <dgm:pt modelId="{8DBAE3F5-1E6A-450C-9D23-5F0888E86E11}" type="sibTrans" cxnId="{5ECFF152-19CC-452B-9DB6-C8016E496E9A}">
      <dgm:prSet/>
      <dgm:spPr/>
      <dgm:t>
        <a:bodyPr/>
        <a:lstStyle/>
        <a:p>
          <a:endParaRPr lang="en-US"/>
        </a:p>
      </dgm:t>
    </dgm:pt>
    <dgm:pt modelId="{09476824-3A0E-44B7-B9E3-D1C2BEADF8D3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45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Dạng bài toán thực tế liên quan đến 2 đường thẳng vuông góc</a:t>
          </a:r>
          <a:endParaRPr lang="en-US" sz="4500" dirty="0">
            <a:solidFill>
              <a:srgbClr val="002060"/>
            </a:solidFill>
            <a:latin typeface="UTM Wedding K&amp;T" panose="02040603050506020204" pitchFamily="18" charset="0"/>
          </a:endParaRPr>
        </a:p>
      </dgm:t>
    </dgm:pt>
    <dgm:pt modelId="{36F9B640-4693-41FD-A6FA-E8F89AC9DCCD}" type="parTrans" cxnId="{FE63A385-2B52-4853-BADB-C0D1D1A5DDE4}">
      <dgm:prSet/>
      <dgm:spPr/>
      <dgm:t>
        <a:bodyPr/>
        <a:lstStyle/>
        <a:p>
          <a:endParaRPr lang="en-US"/>
        </a:p>
      </dgm:t>
    </dgm:pt>
    <dgm:pt modelId="{CB323234-BB1E-404E-8B19-4221BFFEFC81}" type="sibTrans" cxnId="{FE63A385-2B52-4853-BADB-C0D1D1A5DDE4}">
      <dgm:prSet/>
      <dgm:spPr/>
      <dgm:t>
        <a:bodyPr/>
        <a:lstStyle/>
        <a:p>
          <a:endParaRPr lang="en-US"/>
        </a:p>
      </dgm:t>
    </dgm:pt>
    <dgm:pt modelId="{279197BA-8C15-459F-A46E-638943AEB4F3}" type="pres">
      <dgm:prSet presAssocID="{4E130EAF-6ADD-4F69-8DB9-0E9FDBC3FB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7A3D10-50E0-47A2-84B2-2CA2CF136ACC}" type="pres">
      <dgm:prSet presAssocID="{2E2FBC4D-4867-4F96-957B-46FE74427D28}" presName="root1" presStyleCnt="0"/>
      <dgm:spPr/>
    </dgm:pt>
    <dgm:pt modelId="{FDECD76E-D10D-4713-BA43-F0472F01E39A}" type="pres">
      <dgm:prSet presAssocID="{2E2FBC4D-4867-4F96-957B-46FE74427D28}" presName="LevelOneTextNode" presStyleLbl="node0" presStyleIdx="0" presStyleCnt="1" custScaleX="1073415" custScaleY="6688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9D28E3-64D0-4D1A-B879-3125CE969BB7}" type="pres">
      <dgm:prSet presAssocID="{2E2FBC4D-4867-4F96-957B-46FE74427D28}" presName="level2hierChild" presStyleCnt="0"/>
      <dgm:spPr/>
    </dgm:pt>
    <dgm:pt modelId="{8E398DA6-A65A-4970-9C57-2EE1FC372CAD}" type="pres">
      <dgm:prSet presAssocID="{89900188-02B4-44A2-8F9F-1FEA3A80976A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3EBE158A-DBAA-4BA7-9E7A-9B34CA42B2C4}" type="pres">
      <dgm:prSet presAssocID="{89900188-02B4-44A2-8F9F-1FEA3A80976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813257BB-899C-4293-8F0F-A59BD3576C37}" type="pres">
      <dgm:prSet presAssocID="{75FEC9A4-687A-4C4D-8953-629006E8BA21}" presName="root2" presStyleCnt="0"/>
      <dgm:spPr/>
    </dgm:pt>
    <dgm:pt modelId="{9FCE6DF7-D32B-41A6-89EC-0E18A853A021}" type="pres">
      <dgm:prSet presAssocID="{75FEC9A4-687A-4C4D-8953-629006E8BA21}" presName="LevelTwoTextNode" presStyleLbl="node2" presStyleIdx="0" presStyleCnt="3" custScaleX="2000000" custScaleY="910302" custLinFactY="-677376" custLinFactNeighborX="-2835" custLinFactNeighborY="-7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98626F-2FF3-45D4-BE90-9C2C95CF944A}" type="pres">
      <dgm:prSet presAssocID="{75FEC9A4-687A-4C4D-8953-629006E8BA21}" presName="level3hierChild" presStyleCnt="0"/>
      <dgm:spPr/>
    </dgm:pt>
    <dgm:pt modelId="{62073EC3-E7FA-4E7E-A173-42CD8009CCDB}" type="pres">
      <dgm:prSet presAssocID="{8D518F7B-727C-4A58-A1C8-1DA46C48CCA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66C7E6A7-FF73-4A8E-818F-19B05198C354}" type="pres">
      <dgm:prSet presAssocID="{8D518F7B-727C-4A58-A1C8-1DA46C48CCA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5E8FF7C3-2151-43FC-A077-06953E0A4F61}" type="pres">
      <dgm:prSet presAssocID="{B2043269-04E8-409B-81DE-7A70CE8873B5}" presName="root2" presStyleCnt="0"/>
      <dgm:spPr/>
    </dgm:pt>
    <dgm:pt modelId="{F2F4A2E1-FDF3-469C-8691-DFA53ABA8CC1}" type="pres">
      <dgm:prSet presAssocID="{B2043269-04E8-409B-81DE-7A70CE8873B5}" presName="LevelTwoTextNode" presStyleLbl="node2" presStyleIdx="1" presStyleCnt="3" custScaleX="2000000" custScaleY="1139302" custLinFactNeighborX="8429" custLinFactNeighborY="-424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DFBAA5-8E75-4A70-B3CA-D567847565FF}" type="pres">
      <dgm:prSet presAssocID="{B2043269-04E8-409B-81DE-7A70CE8873B5}" presName="level3hierChild" presStyleCnt="0"/>
      <dgm:spPr/>
    </dgm:pt>
    <dgm:pt modelId="{9649692B-6234-4C1E-A3FD-23B9EF38E1B6}" type="pres">
      <dgm:prSet presAssocID="{36F9B640-4693-41FD-A6FA-E8F89AC9DCCD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5C2300D1-07CB-42C3-98BE-6949CA96F5B5}" type="pres">
      <dgm:prSet presAssocID="{36F9B640-4693-41FD-A6FA-E8F89AC9DCCD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7226785-1634-4346-8C78-CF1A29A22500}" type="pres">
      <dgm:prSet presAssocID="{09476824-3A0E-44B7-B9E3-D1C2BEADF8D3}" presName="root2" presStyleCnt="0"/>
      <dgm:spPr/>
    </dgm:pt>
    <dgm:pt modelId="{0997B988-965F-403E-A390-08E72A7FC1C4}" type="pres">
      <dgm:prSet presAssocID="{09476824-3A0E-44B7-B9E3-D1C2BEADF8D3}" presName="LevelTwoTextNode" presStyleLbl="node2" presStyleIdx="2" presStyleCnt="3" custScaleX="1995651" custScaleY="1139302" custLinFactY="35558" custLinFactNeighborX="271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B06CDB-21C9-46B7-A104-F9B72EB5967B}" type="pres">
      <dgm:prSet presAssocID="{09476824-3A0E-44B7-B9E3-D1C2BEADF8D3}" presName="level3hierChild" presStyleCnt="0"/>
      <dgm:spPr/>
    </dgm:pt>
  </dgm:ptLst>
  <dgm:cxnLst>
    <dgm:cxn modelId="{B73E5D1C-5538-4C83-96E3-BA83260E8E55}" type="presOf" srcId="{B2043269-04E8-409B-81DE-7A70CE8873B5}" destId="{F2F4A2E1-FDF3-469C-8691-DFA53ABA8CC1}" srcOrd="0" destOrd="0" presId="urn:microsoft.com/office/officeart/2008/layout/HorizontalMultiLevelHierarchy"/>
    <dgm:cxn modelId="{31BEC8CF-7C92-4C50-9383-36CBD51D5C70}" type="presOf" srcId="{09476824-3A0E-44B7-B9E3-D1C2BEADF8D3}" destId="{0997B988-965F-403E-A390-08E72A7FC1C4}" srcOrd="0" destOrd="0" presId="urn:microsoft.com/office/officeart/2008/layout/HorizontalMultiLevelHierarchy"/>
    <dgm:cxn modelId="{F993C1F7-4CFF-441E-ADAA-C95AECC6ADA1}" type="presOf" srcId="{8D518F7B-727C-4A58-A1C8-1DA46C48CCAA}" destId="{66C7E6A7-FF73-4A8E-818F-19B05198C354}" srcOrd="1" destOrd="0" presId="urn:microsoft.com/office/officeart/2008/layout/HorizontalMultiLevelHierarchy"/>
    <dgm:cxn modelId="{5AF5B99E-ACA8-4841-840C-DEFD119C8134}" type="presOf" srcId="{89900188-02B4-44A2-8F9F-1FEA3A80976A}" destId="{8E398DA6-A65A-4970-9C57-2EE1FC372CAD}" srcOrd="0" destOrd="0" presId="urn:microsoft.com/office/officeart/2008/layout/HorizontalMultiLevelHierarchy"/>
    <dgm:cxn modelId="{5096779C-D617-42BB-9CDE-7A3CD5A9E851}" type="presOf" srcId="{36F9B640-4693-41FD-A6FA-E8F89AC9DCCD}" destId="{5C2300D1-07CB-42C3-98BE-6949CA96F5B5}" srcOrd="1" destOrd="0" presId="urn:microsoft.com/office/officeart/2008/layout/HorizontalMultiLevelHierarchy"/>
    <dgm:cxn modelId="{FC40789E-8F5E-4967-B646-B808C42CE117}" type="presOf" srcId="{75FEC9A4-687A-4C4D-8953-629006E8BA21}" destId="{9FCE6DF7-D32B-41A6-89EC-0E18A853A021}" srcOrd="0" destOrd="0" presId="urn:microsoft.com/office/officeart/2008/layout/HorizontalMultiLevelHierarchy"/>
    <dgm:cxn modelId="{9DFD2422-E4F5-4B6E-905E-1E10C938B3D8}" srcId="{2E2FBC4D-4867-4F96-957B-46FE74427D28}" destId="{75FEC9A4-687A-4C4D-8953-629006E8BA21}" srcOrd="0" destOrd="0" parTransId="{89900188-02B4-44A2-8F9F-1FEA3A80976A}" sibTransId="{97AEEB8B-42A2-4AF2-880F-9CD5B26626FD}"/>
    <dgm:cxn modelId="{FE63A385-2B52-4853-BADB-C0D1D1A5DDE4}" srcId="{2E2FBC4D-4867-4F96-957B-46FE74427D28}" destId="{09476824-3A0E-44B7-B9E3-D1C2BEADF8D3}" srcOrd="2" destOrd="0" parTransId="{36F9B640-4693-41FD-A6FA-E8F89AC9DCCD}" sibTransId="{CB323234-BB1E-404E-8B19-4221BFFEFC81}"/>
    <dgm:cxn modelId="{5ECFF152-19CC-452B-9DB6-C8016E496E9A}" srcId="{2E2FBC4D-4867-4F96-957B-46FE74427D28}" destId="{B2043269-04E8-409B-81DE-7A70CE8873B5}" srcOrd="1" destOrd="0" parTransId="{8D518F7B-727C-4A58-A1C8-1DA46C48CCAA}" sibTransId="{8DBAE3F5-1E6A-450C-9D23-5F0888E86E11}"/>
    <dgm:cxn modelId="{6F494856-C535-45E2-A933-52FFCE606BB3}" type="presOf" srcId="{8D518F7B-727C-4A58-A1C8-1DA46C48CCAA}" destId="{62073EC3-E7FA-4E7E-A173-42CD8009CCDB}" srcOrd="0" destOrd="0" presId="urn:microsoft.com/office/officeart/2008/layout/HorizontalMultiLevelHierarchy"/>
    <dgm:cxn modelId="{631DCDB0-685E-47F5-8C86-F9B556DE9C25}" srcId="{4E130EAF-6ADD-4F69-8DB9-0E9FDBC3FB1B}" destId="{2E2FBC4D-4867-4F96-957B-46FE74427D28}" srcOrd="0" destOrd="0" parTransId="{C938C7D5-902E-4BA5-AB02-D95538BDD780}" sibTransId="{F507C88E-E4CD-41D3-BBEF-009CE27B7C39}"/>
    <dgm:cxn modelId="{AD9FEF65-5479-4BD3-9A43-E5EF9743EF31}" type="presOf" srcId="{89900188-02B4-44A2-8F9F-1FEA3A80976A}" destId="{3EBE158A-DBAA-4BA7-9E7A-9B34CA42B2C4}" srcOrd="1" destOrd="0" presId="urn:microsoft.com/office/officeart/2008/layout/HorizontalMultiLevelHierarchy"/>
    <dgm:cxn modelId="{A911559E-A6ED-47F1-8EE3-940D08730E6D}" type="presOf" srcId="{2E2FBC4D-4867-4F96-957B-46FE74427D28}" destId="{FDECD76E-D10D-4713-BA43-F0472F01E39A}" srcOrd="0" destOrd="0" presId="urn:microsoft.com/office/officeart/2008/layout/HorizontalMultiLevelHierarchy"/>
    <dgm:cxn modelId="{54A0A73B-D417-4997-81F6-5AED8839D813}" type="presOf" srcId="{4E130EAF-6ADD-4F69-8DB9-0E9FDBC3FB1B}" destId="{279197BA-8C15-459F-A46E-638943AEB4F3}" srcOrd="0" destOrd="0" presId="urn:microsoft.com/office/officeart/2008/layout/HorizontalMultiLevelHierarchy"/>
    <dgm:cxn modelId="{BEF4A70D-C92A-4A30-9376-33BE94EE1E61}" type="presOf" srcId="{36F9B640-4693-41FD-A6FA-E8F89AC9DCCD}" destId="{9649692B-6234-4C1E-A3FD-23B9EF38E1B6}" srcOrd="0" destOrd="0" presId="urn:microsoft.com/office/officeart/2008/layout/HorizontalMultiLevelHierarchy"/>
    <dgm:cxn modelId="{52295F0F-1C33-47CD-BADE-BE665B7C67E3}" type="presParOf" srcId="{279197BA-8C15-459F-A46E-638943AEB4F3}" destId="{E17A3D10-50E0-47A2-84B2-2CA2CF136ACC}" srcOrd="0" destOrd="0" presId="urn:microsoft.com/office/officeart/2008/layout/HorizontalMultiLevelHierarchy"/>
    <dgm:cxn modelId="{AB1B1517-0630-4C6D-B482-1AE4A183DA34}" type="presParOf" srcId="{E17A3D10-50E0-47A2-84B2-2CA2CF136ACC}" destId="{FDECD76E-D10D-4713-BA43-F0472F01E39A}" srcOrd="0" destOrd="0" presId="urn:microsoft.com/office/officeart/2008/layout/HorizontalMultiLevelHierarchy"/>
    <dgm:cxn modelId="{CDDB2F97-125F-41BF-9F3C-89CD11057D6B}" type="presParOf" srcId="{E17A3D10-50E0-47A2-84B2-2CA2CF136ACC}" destId="{D29D28E3-64D0-4D1A-B879-3125CE969BB7}" srcOrd="1" destOrd="0" presId="urn:microsoft.com/office/officeart/2008/layout/HorizontalMultiLevelHierarchy"/>
    <dgm:cxn modelId="{AE34AC53-53D2-49AD-A30F-4348AB747D61}" type="presParOf" srcId="{D29D28E3-64D0-4D1A-B879-3125CE969BB7}" destId="{8E398DA6-A65A-4970-9C57-2EE1FC372CAD}" srcOrd="0" destOrd="0" presId="urn:microsoft.com/office/officeart/2008/layout/HorizontalMultiLevelHierarchy"/>
    <dgm:cxn modelId="{42D3D83F-EF95-42DE-ACB0-8298E263FE5F}" type="presParOf" srcId="{8E398DA6-A65A-4970-9C57-2EE1FC372CAD}" destId="{3EBE158A-DBAA-4BA7-9E7A-9B34CA42B2C4}" srcOrd="0" destOrd="0" presId="urn:microsoft.com/office/officeart/2008/layout/HorizontalMultiLevelHierarchy"/>
    <dgm:cxn modelId="{2E84DDC2-5FEC-44E6-8D19-D59844A18312}" type="presParOf" srcId="{D29D28E3-64D0-4D1A-B879-3125CE969BB7}" destId="{813257BB-899C-4293-8F0F-A59BD3576C37}" srcOrd="1" destOrd="0" presId="urn:microsoft.com/office/officeart/2008/layout/HorizontalMultiLevelHierarchy"/>
    <dgm:cxn modelId="{3508F261-51B6-4A83-B0FB-E1880A0EEECB}" type="presParOf" srcId="{813257BB-899C-4293-8F0F-A59BD3576C37}" destId="{9FCE6DF7-D32B-41A6-89EC-0E18A853A021}" srcOrd="0" destOrd="0" presId="urn:microsoft.com/office/officeart/2008/layout/HorizontalMultiLevelHierarchy"/>
    <dgm:cxn modelId="{2A1A95A3-2011-4DEA-9A00-6F032DF7F1DA}" type="presParOf" srcId="{813257BB-899C-4293-8F0F-A59BD3576C37}" destId="{2698626F-2FF3-45D4-BE90-9C2C95CF944A}" srcOrd="1" destOrd="0" presId="urn:microsoft.com/office/officeart/2008/layout/HorizontalMultiLevelHierarchy"/>
    <dgm:cxn modelId="{902D41AB-80D4-474F-AEFE-DA9706E3AF31}" type="presParOf" srcId="{D29D28E3-64D0-4D1A-B879-3125CE969BB7}" destId="{62073EC3-E7FA-4E7E-A173-42CD8009CCDB}" srcOrd="2" destOrd="0" presId="urn:microsoft.com/office/officeart/2008/layout/HorizontalMultiLevelHierarchy"/>
    <dgm:cxn modelId="{121CECD6-9B55-4112-A8C6-6604F26DAE90}" type="presParOf" srcId="{62073EC3-E7FA-4E7E-A173-42CD8009CCDB}" destId="{66C7E6A7-FF73-4A8E-818F-19B05198C354}" srcOrd="0" destOrd="0" presId="urn:microsoft.com/office/officeart/2008/layout/HorizontalMultiLevelHierarchy"/>
    <dgm:cxn modelId="{BCE9D948-A19D-4652-84F5-4470D0AA6011}" type="presParOf" srcId="{D29D28E3-64D0-4D1A-B879-3125CE969BB7}" destId="{5E8FF7C3-2151-43FC-A077-06953E0A4F61}" srcOrd="3" destOrd="0" presId="urn:microsoft.com/office/officeart/2008/layout/HorizontalMultiLevelHierarchy"/>
    <dgm:cxn modelId="{9F322E50-4E9F-4738-99F8-C9A2AD5616B8}" type="presParOf" srcId="{5E8FF7C3-2151-43FC-A077-06953E0A4F61}" destId="{F2F4A2E1-FDF3-469C-8691-DFA53ABA8CC1}" srcOrd="0" destOrd="0" presId="urn:microsoft.com/office/officeart/2008/layout/HorizontalMultiLevelHierarchy"/>
    <dgm:cxn modelId="{E7117F6F-536D-42D5-9AD5-ECCD1CAD025A}" type="presParOf" srcId="{5E8FF7C3-2151-43FC-A077-06953E0A4F61}" destId="{C5DFBAA5-8E75-4A70-B3CA-D567847565FF}" srcOrd="1" destOrd="0" presId="urn:microsoft.com/office/officeart/2008/layout/HorizontalMultiLevelHierarchy"/>
    <dgm:cxn modelId="{8DA53E36-7775-40AE-BA88-DE1086F57B75}" type="presParOf" srcId="{D29D28E3-64D0-4D1A-B879-3125CE969BB7}" destId="{9649692B-6234-4C1E-A3FD-23B9EF38E1B6}" srcOrd="4" destOrd="0" presId="urn:microsoft.com/office/officeart/2008/layout/HorizontalMultiLevelHierarchy"/>
    <dgm:cxn modelId="{E9B58913-0837-4437-BDF0-163E3056F818}" type="presParOf" srcId="{9649692B-6234-4C1E-A3FD-23B9EF38E1B6}" destId="{5C2300D1-07CB-42C3-98BE-6949CA96F5B5}" srcOrd="0" destOrd="0" presId="urn:microsoft.com/office/officeart/2008/layout/HorizontalMultiLevelHierarchy"/>
    <dgm:cxn modelId="{C1719932-FD83-42CF-8293-A6FC03F846DC}" type="presParOf" srcId="{D29D28E3-64D0-4D1A-B879-3125CE969BB7}" destId="{67226785-1634-4346-8C78-CF1A29A22500}" srcOrd="5" destOrd="0" presId="urn:microsoft.com/office/officeart/2008/layout/HorizontalMultiLevelHierarchy"/>
    <dgm:cxn modelId="{E3CA8BE8-B398-429C-9C08-DCF4B175AE19}" type="presParOf" srcId="{67226785-1634-4346-8C78-CF1A29A22500}" destId="{0997B988-965F-403E-A390-08E72A7FC1C4}" srcOrd="0" destOrd="0" presId="urn:microsoft.com/office/officeart/2008/layout/HorizontalMultiLevelHierarchy"/>
    <dgm:cxn modelId="{574059E3-74B9-4972-8E7D-CD235BB136F8}" type="presParOf" srcId="{67226785-1634-4346-8C78-CF1A29A22500}" destId="{FFB06CDB-21C9-46B7-A104-F9B72EB5967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96C8C-C30F-43C5-B091-2E936891794B}">
      <dsp:nvSpPr>
        <dsp:cNvPr id="0" name=""/>
        <dsp:cNvSpPr/>
      </dsp:nvSpPr>
      <dsp:spPr>
        <a:xfrm>
          <a:off x="1697431" y="2690336"/>
          <a:ext cx="102396" cy="1165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198" y="0"/>
              </a:lnTo>
              <a:lnTo>
                <a:pt x="51198" y="1165934"/>
              </a:lnTo>
              <a:lnTo>
                <a:pt x="102396" y="11659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19368" y="3244042"/>
        <a:ext cx="58521" cy="58521"/>
      </dsp:txXfrm>
    </dsp:sp>
    <dsp:sp modelId="{8E398DA6-A65A-4970-9C57-2EE1FC372CAD}">
      <dsp:nvSpPr>
        <dsp:cNvPr id="0" name=""/>
        <dsp:cNvSpPr/>
      </dsp:nvSpPr>
      <dsp:spPr>
        <a:xfrm>
          <a:off x="1697431" y="1146422"/>
          <a:ext cx="102396" cy="1543913"/>
        </a:xfrm>
        <a:custGeom>
          <a:avLst/>
          <a:gdLst/>
          <a:ahLst/>
          <a:cxnLst/>
          <a:rect l="0" t="0" r="0" b="0"/>
          <a:pathLst>
            <a:path>
              <a:moveTo>
                <a:pt x="0" y="1543913"/>
              </a:moveTo>
              <a:lnTo>
                <a:pt x="51198" y="1543913"/>
              </a:lnTo>
              <a:lnTo>
                <a:pt x="51198" y="0"/>
              </a:lnTo>
              <a:lnTo>
                <a:pt x="10239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09946" y="1879696"/>
        <a:ext cx="77365" cy="77365"/>
      </dsp:txXfrm>
    </dsp:sp>
    <dsp:sp modelId="{FDECD76E-D10D-4713-BA43-F0472F01E39A}">
      <dsp:nvSpPr>
        <dsp:cNvPr id="0" name=""/>
        <dsp:cNvSpPr/>
      </dsp:nvSpPr>
      <dsp:spPr>
        <a:xfrm rot="16200000">
          <a:off x="-1826369" y="1852579"/>
          <a:ext cx="5372089" cy="1675513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Lý Thuyết </a:t>
          </a:r>
          <a:endParaRPr lang="en-US" sz="6000" kern="1200" dirty="0">
            <a:solidFill>
              <a:srgbClr val="C00000"/>
            </a:solidFill>
            <a:latin typeface="UTM Wedding K&amp;T" panose="02040603050506020204" pitchFamily="18" charset="0"/>
          </a:endParaRPr>
        </a:p>
      </dsp:txBody>
      <dsp:txXfrm>
        <a:off x="-1826369" y="1852579"/>
        <a:ext cx="5372089" cy="1675513"/>
      </dsp:txXfrm>
    </dsp:sp>
    <dsp:sp modelId="{9FCE6DF7-D32B-41A6-89EC-0E18A853A021}">
      <dsp:nvSpPr>
        <dsp:cNvPr id="0" name=""/>
        <dsp:cNvSpPr/>
      </dsp:nvSpPr>
      <dsp:spPr>
        <a:xfrm>
          <a:off x="1799827" y="0"/>
          <a:ext cx="10203744" cy="2292845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Định nghĩa: Hai góc đối đỉnh là hai góc mà mỗi cạnh của góc này là tia đối của cạnh góc kia</a:t>
          </a:r>
          <a:endParaRPr lang="en-US" sz="5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799827" y="0"/>
        <a:ext cx="10203744" cy="2292845"/>
      </dsp:txXfrm>
    </dsp:sp>
    <dsp:sp modelId="{D9038CAC-F812-4CBA-B16D-0C76E5C01BD6}">
      <dsp:nvSpPr>
        <dsp:cNvPr id="0" name=""/>
        <dsp:cNvSpPr/>
      </dsp:nvSpPr>
      <dsp:spPr>
        <a:xfrm>
          <a:off x="1799827" y="2514022"/>
          <a:ext cx="10239624" cy="2684495"/>
        </a:xfrm>
        <a:prstGeom prst="rect">
          <a:avLst/>
        </a:prstGeom>
        <a:solidFill>
          <a:schemeClr val="accent2"/>
        </a:solidFill>
        <a:ln>
          <a:solidFill>
            <a:schemeClr val="bg1">
              <a:lumMod val="95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Tính chất : Hai góc đối đỉnh thì bằng nhau</a:t>
          </a:r>
          <a:endParaRPr lang="en-US" sz="5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799827" y="2514022"/>
        <a:ext cx="10239624" cy="2684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73EC3-E7FA-4E7E-A173-42CD8009CCDB}">
      <dsp:nvSpPr>
        <dsp:cNvPr id="0" name=""/>
        <dsp:cNvSpPr/>
      </dsp:nvSpPr>
      <dsp:spPr>
        <a:xfrm>
          <a:off x="1697431" y="2690336"/>
          <a:ext cx="142253" cy="1703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126" y="0"/>
              </a:lnTo>
              <a:lnTo>
                <a:pt x="71126" y="1703571"/>
              </a:lnTo>
              <a:lnTo>
                <a:pt x="142253" y="17035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725820" y="3499384"/>
        <a:ext cx="85475" cy="85475"/>
      </dsp:txXfrm>
    </dsp:sp>
    <dsp:sp modelId="{8E398DA6-A65A-4970-9C57-2EE1FC372CAD}">
      <dsp:nvSpPr>
        <dsp:cNvPr id="0" name=""/>
        <dsp:cNvSpPr/>
      </dsp:nvSpPr>
      <dsp:spPr>
        <a:xfrm>
          <a:off x="1651711" y="580365"/>
          <a:ext cx="91440" cy="2109970"/>
        </a:xfrm>
        <a:custGeom>
          <a:avLst/>
          <a:gdLst/>
          <a:ahLst/>
          <a:cxnLst/>
          <a:rect l="0" t="0" r="0" b="0"/>
          <a:pathLst>
            <a:path>
              <a:moveTo>
                <a:pt x="45720" y="2109970"/>
              </a:moveTo>
              <a:lnTo>
                <a:pt x="89660" y="2109970"/>
              </a:lnTo>
              <a:lnTo>
                <a:pt x="89660" y="0"/>
              </a:lnTo>
              <a:lnTo>
                <a:pt x="13360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644636" y="1582555"/>
        <a:ext cx="105589" cy="105589"/>
      </dsp:txXfrm>
    </dsp:sp>
    <dsp:sp modelId="{FDECD76E-D10D-4713-BA43-F0472F01E39A}">
      <dsp:nvSpPr>
        <dsp:cNvPr id="0" name=""/>
        <dsp:cNvSpPr/>
      </dsp:nvSpPr>
      <dsp:spPr>
        <a:xfrm rot="16200000">
          <a:off x="-1826369" y="1852579"/>
          <a:ext cx="5372089" cy="1675513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Dạng Bài Tập</a:t>
          </a:r>
          <a:endParaRPr lang="en-US" sz="6000" kern="1200" dirty="0">
            <a:solidFill>
              <a:srgbClr val="C00000"/>
            </a:solidFill>
            <a:latin typeface="UTM Wedding K&amp;T" panose="02040603050506020204" pitchFamily="18" charset="0"/>
          </a:endParaRPr>
        </a:p>
      </dsp:txBody>
      <dsp:txXfrm>
        <a:off x="-1826369" y="1852579"/>
        <a:ext cx="5372089" cy="1675513"/>
      </dsp:txXfrm>
    </dsp:sp>
    <dsp:sp modelId="{9FCE6DF7-D32B-41A6-89EC-0E18A853A021}">
      <dsp:nvSpPr>
        <dsp:cNvPr id="0" name=""/>
        <dsp:cNvSpPr/>
      </dsp:nvSpPr>
      <dsp:spPr>
        <a:xfrm>
          <a:off x="1785312" y="0"/>
          <a:ext cx="10239624" cy="1160731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Xác định cặp góc đối đỉnh ,kề bù…</a:t>
          </a:r>
          <a:endParaRPr lang="en-US" sz="5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785312" y="0"/>
        <a:ext cx="10239624" cy="1160731"/>
      </dsp:txXfrm>
    </dsp:sp>
    <dsp:sp modelId="{F2F4A2E1-FDF3-469C-8691-DFA53ABA8CC1}">
      <dsp:nvSpPr>
        <dsp:cNvPr id="0" name=""/>
        <dsp:cNvSpPr/>
      </dsp:nvSpPr>
      <dsp:spPr>
        <a:xfrm>
          <a:off x="1839685" y="3407142"/>
          <a:ext cx="10203744" cy="1973529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Tính toán số đo góc dựa vào số liệu bài toán đã cho, tính chất của 2 góc đối đỉnh ,định nghĩa 2 góc kề bù…</a:t>
          </a:r>
          <a:endParaRPr lang="en-US" sz="5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839685" y="3407142"/>
        <a:ext cx="10203744" cy="1973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EA79D-7302-44C4-AD98-41AA439B2FF0}">
      <dsp:nvSpPr>
        <dsp:cNvPr id="0" name=""/>
        <dsp:cNvSpPr/>
      </dsp:nvSpPr>
      <dsp:spPr>
        <a:xfrm>
          <a:off x="1678573" y="2731739"/>
          <a:ext cx="144721" cy="160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360" y="0"/>
              </a:lnTo>
              <a:lnTo>
                <a:pt x="72360" y="160498"/>
              </a:lnTo>
              <a:lnTo>
                <a:pt x="144721" y="1604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45532" y="2806585"/>
        <a:ext cx="10805" cy="10805"/>
      </dsp:txXfrm>
    </dsp:sp>
    <dsp:sp modelId="{E0E1FFA1-7D2B-4434-8AD0-78945C8A0CDC}">
      <dsp:nvSpPr>
        <dsp:cNvPr id="0" name=""/>
        <dsp:cNvSpPr/>
      </dsp:nvSpPr>
      <dsp:spPr>
        <a:xfrm>
          <a:off x="1632853" y="2731739"/>
          <a:ext cx="91440" cy="17335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85724" y="0"/>
              </a:lnTo>
              <a:lnTo>
                <a:pt x="85724" y="1733559"/>
              </a:lnTo>
              <a:lnTo>
                <a:pt x="125729" y="17335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635188" y="3555134"/>
        <a:ext cx="86770" cy="86770"/>
      </dsp:txXfrm>
    </dsp:sp>
    <dsp:sp modelId="{62073EC3-E7FA-4E7E-A173-42CD8009CCDB}">
      <dsp:nvSpPr>
        <dsp:cNvPr id="0" name=""/>
        <dsp:cNvSpPr/>
      </dsp:nvSpPr>
      <dsp:spPr>
        <a:xfrm>
          <a:off x="1678573" y="1885501"/>
          <a:ext cx="136557" cy="846238"/>
        </a:xfrm>
        <a:custGeom>
          <a:avLst/>
          <a:gdLst/>
          <a:ahLst/>
          <a:cxnLst/>
          <a:rect l="0" t="0" r="0" b="0"/>
          <a:pathLst>
            <a:path>
              <a:moveTo>
                <a:pt x="0" y="846238"/>
              </a:moveTo>
              <a:lnTo>
                <a:pt x="68278" y="846238"/>
              </a:lnTo>
              <a:lnTo>
                <a:pt x="68278" y="0"/>
              </a:lnTo>
              <a:lnTo>
                <a:pt x="13655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25423" y="2287190"/>
        <a:ext cx="42859" cy="42859"/>
      </dsp:txXfrm>
    </dsp:sp>
    <dsp:sp modelId="{8E398DA6-A65A-4970-9C57-2EE1FC372CAD}">
      <dsp:nvSpPr>
        <dsp:cNvPr id="0" name=""/>
        <dsp:cNvSpPr/>
      </dsp:nvSpPr>
      <dsp:spPr>
        <a:xfrm>
          <a:off x="1632853" y="706406"/>
          <a:ext cx="91440" cy="2025333"/>
        </a:xfrm>
        <a:custGeom>
          <a:avLst/>
          <a:gdLst/>
          <a:ahLst/>
          <a:cxnLst/>
          <a:rect l="0" t="0" r="0" b="0"/>
          <a:pathLst>
            <a:path>
              <a:moveTo>
                <a:pt x="45720" y="2025333"/>
              </a:moveTo>
              <a:lnTo>
                <a:pt x="89410" y="2025333"/>
              </a:lnTo>
              <a:lnTo>
                <a:pt x="89410" y="0"/>
              </a:lnTo>
              <a:lnTo>
                <a:pt x="13310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627893" y="1668392"/>
        <a:ext cx="101360" cy="101360"/>
      </dsp:txXfrm>
    </dsp:sp>
    <dsp:sp modelId="{FDECD76E-D10D-4713-BA43-F0472F01E39A}">
      <dsp:nvSpPr>
        <dsp:cNvPr id="0" name=""/>
        <dsp:cNvSpPr/>
      </dsp:nvSpPr>
      <dsp:spPr>
        <a:xfrm rot="16200000">
          <a:off x="-1825153" y="1898755"/>
          <a:ext cx="5341486" cy="1665968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Lý thuyết </a:t>
          </a:r>
          <a:endParaRPr lang="en-US" sz="6000" kern="1200" dirty="0">
            <a:solidFill>
              <a:srgbClr val="C00000"/>
            </a:solidFill>
            <a:latin typeface="UTM Wedding K&amp;T" panose="02040603050506020204" pitchFamily="18" charset="0"/>
          </a:endParaRPr>
        </a:p>
      </dsp:txBody>
      <dsp:txXfrm>
        <a:off x="-1825153" y="1898755"/>
        <a:ext cx="5341486" cy="1665968"/>
      </dsp:txXfrm>
    </dsp:sp>
    <dsp:sp modelId="{9FCE6DF7-D32B-41A6-89EC-0E18A853A021}">
      <dsp:nvSpPr>
        <dsp:cNvPr id="0" name=""/>
        <dsp:cNvSpPr/>
      </dsp:nvSpPr>
      <dsp:spPr>
        <a:xfrm>
          <a:off x="1765954" y="0"/>
          <a:ext cx="10181292" cy="14128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Định nghĩa 1: Hai đường thẳng vuông góc là hai đường thẳng cắt nhau và trong các góc tạo thành có 1 góc vuông</a:t>
          </a:r>
          <a:endParaRPr lang="en-US" sz="4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765954" y="0"/>
        <a:ext cx="10181292" cy="1412812"/>
      </dsp:txXfrm>
    </dsp:sp>
    <dsp:sp modelId="{F2F4A2E1-FDF3-469C-8691-DFA53ABA8CC1}">
      <dsp:nvSpPr>
        <dsp:cNvPr id="0" name=""/>
        <dsp:cNvSpPr/>
      </dsp:nvSpPr>
      <dsp:spPr>
        <a:xfrm>
          <a:off x="1815131" y="1459974"/>
          <a:ext cx="10159153" cy="85105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Kí hiệu : </a:t>
          </a:r>
          <a:endParaRPr lang="en-US" sz="4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815131" y="1459974"/>
        <a:ext cx="10159153" cy="851053"/>
      </dsp:txXfrm>
    </dsp:sp>
    <dsp:sp modelId="{6641C485-40D6-465D-9796-288E89644D99}">
      <dsp:nvSpPr>
        <dsp:cNvPr id="0" name=""/>
        <dsp:cNvSpPr/>
      </dsp:nvSpPr>
      <dsp:spPr>
        <a:xfrm>
          <a:off x="1758583" y="3467119"/>
          <a:ext cx="10181292" cy="1996359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Định nghĩa 2 : Đường trung trực của 1 đoạn thẳng là đường thẳng đi qua trung điểm và vuông góc tại trung điểm của đoạn thẳng đó </a:t>
          </a:r>
          <a:endParaRPr lang="en-US" sz="4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758583" y="3467119"/>
        <a:ext cx="10181292" cy="1996359"/>
      </dsp:txXfrm>
    </dsp:sp>
    <dsp:sp modelId="{E37E0D22-A67B-41F8-AFB9-D3F4C8261343}">
      <dsp:nvSpPr>
        <dsp:cNvPr id="0" name=""/>
        <dsp:cNvSpPr/>
      </dsp:nvSpPr>
      <dsp:spPr>
        <a:xfrm>
          <a:off x="1823295" y="2423004"/>
          <a:ext cx="10145617" cy="93846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Cách vẽ 2 đường thẳng vuông góc trong 2 trường hợp</a:t>
          </a:r>
          <a:endParaRPr lang="en-US" sz="40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823295" y="2423004"/>
        <a:ext cx="10145617" cy="9384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9692B-6234-4C1E-A3FD-23B9EF38E1B6}">
      <dsp:nvSpPr>
        <dsp:cNvPr id="0" name=""/>
        <dsp:cNvSpPr/>
      </dsp:nvSpPr>
      <dsp:spPr>
        <a:xfrm>
          <a:off x="1794459" y="2731739"/>
          <a:ext cx="115455" cy="1836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27" y="0"/>
              </a:lnTo>
              <a:lnTo>
                <a:pt x="57727" y="1836708"/>
              </a:lnTo>
              <a:lnTo>
                <a:pt x="115455" y="1836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806178" y="3604085"/>
        <a:ext cx="92016" cy="92016"/>
      </dsp:txXfrm>
    </dsp:sp>
    <dsp:sp modelId="{62073EC3-E7FA-4E7E-A173-42CD8009CCDB}">
      <dsp:nvSpPr>
        <dsp:cNvPr id="0" name=""/>
        <dsp:cNvSpPr/>
      </dsp:nvSpPr>
      <dsp:spPr>
        <a:xfrm>
          <a:off x="1794459" y="2488597"/>
          <a:ext cx="144485" cy="243142"/>
        </a:xfrm>
        <a:custGeom>
          <a:avLst/>
          <a:gdLst/>
          <a:ahLst/>
          <a:cxnLst/>
          <a:rect l="0" t="0" r="0" b="0"/>
          <a:pathLst>
            <a:path>
              <a:moveTo>
                <a:pt x="0" y="243142"/>
              </a:moveTo>
              <a:lnTo>
                <a:pt x="72242" y="243142"/>
              </a:lnTo>
              <a:lnTo>
                <a:pt x="72242" y="0"/>
              </a:lnTo>
              <a:lnTo>
                <a:pt x="14448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59631" y="2603097"/>
        <a:ext cx="14141" cy="14141"/>
      </dsp:txXfrm>
    </dsp:sp>
    <dsp:sp modelId="{8E398DA6-A65A-4970-9C57-2EE1FC372CAD}">
      <dsp:nvSpPr>
        <dsp:cNvPr id="0" name=""/>
        <dsp:cNvSpPr/>
      </dsp:nvSpPr>
      <dsp:spPr>
        <a:xfrm>
          <a:off x="1748739" y="705253"/>
          <a:ext cx="91440" cy="2026485"/>
        </a:xfrm>
        <a:custGeom>
          <a:avLst/>
          <a:gdLst/>
          <a:ahLst/>
          <a:cxnLst/>
          <a:rect l="0" t="0" r="0" b="0"/>
          <a:pathLst>
            <a:path>
              <a:moveTo>
                <a:pt x="45720" y="2026485"/>
              </a:moveTo>
              <a:lnTo>
                <a:pt x="89339" y="2026485"/>
              </a:lnTo>
              <a:lnTo>
                <a:pt x="89339" y="0"/>
              </a:lnTo>
              <a:lnTo>
                <a:pt x="13295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743750" y="1667787"/>
        <a:ext cx="101418" cy="101418"/>
      </dsp:txXfrm>
    </dsp:sp>
    <dsp:sp modelId="{FDECD76E-D10D-4713-BA43-F0472F01E39A}">
      <dsp:nvSpPr>
        <dsp:cNvPr id="0" name=""/>
        <dsp:cNvSpPr/>
      </dsp:nvSpPr>
      <dsp:spPr>
        <a:xfrm rot="16200000">
          <a:off x="-1764447" y="1900114"/>
          <a:ext cx="5454563" cy="1663250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solidFill>
                <a:srgbClr val="C00000"/>
              </a:solidFill>
              <a:latin typeface="UTM Wedding K&amp;T" panose="02040603050506020204" pitchFamily="18" charset="0"/>
            </a:rPr>
            <a:t>Dạng Bài Tập </a:t>
          </a:r>
          <a:endParaRPr lang="en-US" sz="6000" kern="1200" dirty="0">
            <a:solidFill>
              <a:srgbClr val="C00000"/>
            </a:solidFill>
            <a:latin typeface="UTM Wedding K&amp;T" panose="02040603050506020204" pitchFamily="18" charset="0"/>
          </a:endParaRPr>
        </a:p>
      </dsp:txBody>
      <dsp:txXfrm>
        <a:off x="-1764447" y="1900114"/>
        <a:ext cx="5454563" cy="1663250"/>
      </dsp:txXfrm>
    </dsp:sp>
    <dsp:sp modelId="{9FCE6DF7-D32B-41A6-89EC-0E18A853A021}">
      <dsp:nvSpPr>
        <dsp:cNvPr id="0" name=""/>
        <dsp:cNvSpPr/>
      </dsp:nvSpPr>
      <dsp:spPr>
        <a:xfrm>
          <a:off x="1881697" y="0"/>
          <a:ext cx="10164683" cy="141050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Tính số đo các góc dựa vào yếu tố vuông góc, số liệu đề bài cho</a:t>
          </a:r>
          <a:endParaRPr lang="en-US" sz="45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881697" y="0"/>
        <a:ext cx="10164683" cy="1410507"/>
      </dsp:txXfrm>
    </dsp:sp>
    <dsp:sp modelId="{F2F4A2E1-FDF3-469C-8691-DFA53ABA8CC1}">
      <dsp:nvSpPr>
        <dsp:cNvPr id="0" name=""/>
        <dsp:cNvSpPr/>
      </dsp:nvSpPr>
      <dsp:spPr>
        <a:xfrm>
          <a:off x="1938945" y="1605926"/>
          <a:ext cx="10164683" cy="1765342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Chứng minh 2 đường thẳng vuông góc dựa vào định nghĩa 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( chỉ ra 1 góc tạo bởi 2 đường thẳng là góc vuông)</a:t>
          </a:r>
          <a:endParaRPr lang="en-US" sz="45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938945" y="1605926"/>
        <a:ext cx="10164683" cy="1765342"/>
      </dsp:txXfrm>
    </dsp:sp>
    <dsp:sp modelId="{0997B988-965F-403E-A390-08E72A7FC1C4}">
      <dsp:nvSpPr>
        <dsp:cNvPr id="0" name=""/>
        <dsp:cNvSpPr/>
      </dsp:nvSpPr>
      <dsp:spPr>
        <a:xfrm>
          <a:off x="1909915" y="3685777"/>
          <a:ext cx="10142580" cy="176534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>
              <a:solidFill>
                <a:srgbClr val="002060"/>
              </a:solidFill>
              <a:latin typeface="UTM Wedding K&amp;T" panose="02040603050506020204" pitchFamily="18" charset="0"/>
            </a:rPr>
            <a:t>Dạng bài toán thực tế liên quan đến 2 đường thẳng vuông góc</a:t>
          </a:r>
          <a:endParaRPr lang="en-US" sz="4500" kern="1200" dirty="0">
            <a:solidFill>
              <a:srgbClr val="002060"/>
            </a:solidFill>
            <a:latin typeface="UTM Wedding K&amp;T" panose="02040603050506020204" pitchFamily="18" charset="0"/>
          </a:endParaRPr>
        </a:p>
      </dsp:txBody>
      <dsp:txXfrm>
        <a:off x="1909915" y="3685777"/>
        <a:ext cx="10142580" cy="1765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2EB64-9CEC-4A0A-828D-1FA14FCB1039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43E7A-1E4D-476D-A823-AB788E0097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82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9931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630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0578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5077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0042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203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5986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0837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3E7A-1E4D-476D-A823-AB788E009748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3591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394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646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69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6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603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688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740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957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66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475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666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DD926-86ED-433F-A70E-0B19E985EE57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07B1-42FA-4459-AA3D-7C9681126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63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2.e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36660" y="2728184"/>
            <a:ext cx="14603678" cy="163121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5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Hướng Dẫn Nội Dung Ôn Tập</a:t>
            </a:r>
            <a:endParaRPr lang="en-US" sz="75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200" y="187324"/>
            <a:ext cx="1409700" cy="20607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78" y="184345"/>
            <a:ext cx="1125537" cy="20637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27389" y="3362682"/>
            <a:ext cx="93762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4"/>
                </a:solidFill>
                <a:latin typeface="UTM Centur" panose="02040603050506020204" pitchFamily="18" charset="0"/>
              </a:rPr>
              <a:t>HAI ĐƯỜNG THẲNG VUÔNG GÓC</a:t>
            </a:r>
            <a:endParaRPr lang="en-US" sz="4000" b="1" cap="none" spc="0" dirty="0">
              <a:ln/>
              <a:solidFill>
                <a:schemeClr val="accent4"/>
              </a:solidFill>
              <a:effectLst/>
              <a:latin typeface="UTM Centur" panose="0204060305050602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3607" y="4583587"/>
            <a:ext cx="800732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UTM Wedding K&amp;T" panose="02040603050506020204" pitchFamily="18" charset="0"/>
              </a:rPr>
              <a:t>Giáo viên hướng dẫn: Bùi Đình Giáp</a:t>
            </a:r>
            <a:endParaRPr lang="en-US" sz="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UTM Wedding K&amp;T" panose="02040603050506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55737" y="5709191"/>
            <a:ext cx="836306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UTM Wedding K&amp;T" panose="02040603050506020204" pitchFamily="18" charset="0"/>
              </a:rPr>
              <a:t>Trường : THCS Phạm Văn Chiêu</a:t>
            </a:r>
            <a:endParaRPr lang="en-US" sz="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UTM Wedding K&amp;T" panose="020406030505060202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389" y="187324"/>
            <a:ext cx="1125537" cy="18255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700" y="220646"/>
            <a:ext cx="1125537" cy="16785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011" y="220646"/>
            <a:ext cx="1272948" cy="14718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889" y="184345"/>
            <a:ext cx="1409700" cy="18285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95" y="145672"/>
            <a:ext cx="1409700" cy="1720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295" y="132180"/>
            <a:ext cx="1409700" cy="15603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991" y="178029"/>
            <a:ext cx="8572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30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6945" y="0"/>
            <a:ext cx="9498113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Bài 2: Hai đường thẳng vuông góc</a:t>
            </a:r>
            <a:endParaRPr lang="en-US" sz="7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257103432"/>
              </p:ext>
            </p:extLst>
          </p:nvPr>
        </p:nvGraphicFramePr>
        <p:xfrm>
          <a:off x="1" y="1169550"/>
          <a:ext cx="11974285" cy="5463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82736"/>
              </p:ext>
            </p:extLst>
          </p:nvPr>
        </p:nvGraphicFramePr>
        <p:xfrm>
          <a:off x="7758793" y="2801257"/>
          <a:ext cx="1922235" cy="551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8" imgW="368280" imgH="177480" progId="Equation.DSMT4">
                  <p:embed/>
                </p:oleObj>
              </mc:Choice>
              <mc:Fallback>
                <p:oleObj name="Equation" r:id="rId8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58793" y="2801257"/>
                        <a:ext cx="1922235" cy="5515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0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6945" y="0"/>
            <a:ext cx="9498113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Bài 2: Hai đường thẳng vuông góc</a:t>
            </a:r>
            <a:endParaRPr lang="en-US" sz="7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92174306"/>
              </p:ext>
            </p:extLst>
          </p:nvPr>
        </p:nvGraphicFramePr>
        <p:xfrm>
          <a:off x="1" y="1169550"/>
          <a:ext cx="12191999" cy="5463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2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5396" y="0"/>
            <a:ext cx="829105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Hướng dẫn ôn tập ở nhà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7076" y="1166671"/>
            <a:ext cx="1023549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US" sz="6000" b="1" dirty="0" smtClean="0">
                <a:ln/>
                <a:solidFill>
                  <a:srgbClr val="002060"/>
                </a:solidFill>
                <a:latin typeface="UTM Wedding K&amp;T" panose="02040603050506020204" pitchFamily="18" charset="0"/>
              </a:rPr>
              <a:t>Đọc kĩ định nghĩa góc đối đỉnh, tính chất</a:t>
            </a:r>
            <a:endParaRPr lang="en-US" sz="6000" b="1" cap="none" spc="0" dirty="0">
              <a:ln/>
              <a:solidFill>
                <a:srgbClr val="00206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9136" y="1939219"/>
            <a:ext cx="1070357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US" sz="6000" b="1" dirty="0" smtClean="0">
                <a:ln/>
                <a:solidFill>
                  <a:srgbClr val="002060"/>
                </a:solidFill>
                <a:latin typeface="UTM Wedding K&amp;T" panose="02040603050506020204" pitchFamily="18" charset="0"/>
              </a:rPr>
              <a:t>Đọc kĩ định nghĩa 2 đường thẳng vuông góc,</a:t>
            </a:r>
          </a:p>
          <a:p>
            <a:pPr algn="ctr"/>
            <a:r>
              <a:rPr lang="en-US" sz="6000" b="1" dirty="0" smtClean="0">
                <a:ln/>
                <a:solidFill>
                  <a:srgbClr val="002060"/>
                </a:solidFill>
                <a:latin typeface="UTM Wedding K&amp;T" panose="02040603050506020204" pitchFamily="18" charset="0"/>
              </a:rPr>
              <a:t> đường trung trực</a:t>
            </a:r>
            <a:endParaRPr lang="en-US" sz="6000" b="1" cap="none" spc="0" dirty="0">
              <a:ln/>
              <a:solidFill>
                <a:srgbClr val="00206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2200" y="3526524"/>
            <a:ext cx="1127744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857250" indent="-857250" algn="ctr">
              <a:buFont typeface="Arial" panose="020B0604020202020204" pitchFamily="34" charset="0"/>
              <a:buChar char="•"/>
            </a:pPr>
            <a:r>
              <a:rPr lang="en-US" sz="6000" b="1" dirty="0" smtClean="0">
                <a:ln/>
                <a:solidFill>
                  <a:srgbClr val="002060"/>
                </a:solidFill>
                <a:latin typeface="UTM Wedding K&amp;T" panose="02040603050506020204" pitchFamily="18" charset="0"/>
              </a:rPr>
              <a:t>Vẽ thành thạo 2 đường thẳng vuông góc theo 2 </a:t>
            </a:r>
          </a:p>
          <a:p>
            <a:pPr algn="ctr"/>
            <a:r>
              <a:rPr lang="en-US" sz="6000" b="1" dirty="0" smtClean="0">
                <a:ln/>
                <a:solidFill>
                  <a:srgbClr val="002060"/>
                </a:solidFill>
                <a:latin typeface="UTM Wedding K&amp;T" panose="02040603050506020204" pitchFamily="18" charset="0"/>
              </a:rPr>
              <a:t>trường hợp</a:t>
            </a:r>
          </a:p>
        </p:txBody>
      </p:sp>
    </p:spTree>
    <p:extLst>
      <p:ext uri="{BB962C8B-B14F-4D97-AF65-F5344CB8AC3E}">
        <p14:creationId xmlns:p14="http://schemas.microsoft.com/office/powerpoint/2010/main" val="405238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5396" y="0"/>
            <a:ext cx="829105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Hướng dẫn ôn tập ở nhà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10918" y="1166671"/>
            <a:ext cx="75200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2060"/>
                </a:solidFill>
                <a:latin typeface="UTM Wedding K&amp;T" panose="02040603050506020204" pitchFamily="18" charset="0"/>
              </a:rPr>
              <a:t>Nhớ lại nội dung kiến thức lớp 6 </a:t>
            </a:r>
            <a:endParaRPr lang="en-US" sz="6000" b="1" cap="none" spc="0" dirty="0">
              <a:ln/>
              <a:solidFill>
                <a:srgbClr val="00206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1922" y="2182334"/>
            <a:ext cx="640752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 đọc tên góc, kí hiệu</a:t>
            </a:r>
          </a:p>
          <a:p>
            <a:pPr algn="ctr"/>
            <a:r>
              <a:rPr lang="en-US" sz="4000" b="1" dirty="0" smtClean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</a:t>
            </a:r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3196" y="2182334"/>
            <a:ext cx="4335457" cy="287720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6702" y="3620938"/>
            <a:ext cx="74863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Cách chứng minh tia nằm giữa</a:t>
            </a:r>
          </a:p>
          <a:p>
            <a:pPr algn="ctr"/>
            <a:r>
              <a:rPr lang="en-US" sz="4000" b="1" dirty="0" smtClean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tia</a:t>
            </a:r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045442"/>
              </p:ext>
            </p:extLst>
          </p:nvPr>
        </p:nvGraphicFramePr>
        <p:xfrm>
          <a:off x="4394200" y="2489200"/>
          <a:ext cx="914400" cy="1016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489200"/>
                        <a:ext cx="914400" cy="1016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537786"/>
              </p:ext>
            </p:extLst>
          </p:nvPr>
        </p:nvGraphicFramePr>
        <p:xfrm>
          <a:off x="4028507" y="2844053"/>
          <a:ext cx="1094646" cy="618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355320" imgH="228600" progId="Equation.DSMT4">
                  <p:embed/>
                </p:oleObj>
              </mc:Choice>
              <mc:Fallback>
                <p:oleObj name="Equation" r:id="rId6" imgW="355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28507" y="2844053"/>
                        <a:ext cx="1094646" cy="618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309658" y="4944376"/>
            <a:ext cx="54377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Công thức cộng góc : </a:t>
            </a:r>
            <a:endParaRPr lang="en-US" sz="40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300605"/>
              </p:ext>
            </p:extLst>
          </p:nvPr>
        </p:nvGraphicFramePr>
        <p:xfrm>
          <a:off x="6724310" y="4962573"/>
          <a:ext cx="3995272" cy="648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8" imgW="1320480" imgH="228600" progId="Equation.DSMT4">
                  <p:embed/>
                </p:oleObj>
              </mc:Choice>
              <mc:Fallback>
                <p:oleObj name="Equation" r:id="rId8" imgW="1320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24310" y="4962573"/>
                        <a:ext cx="3995272" cy="648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502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2718" y="116114"/>
            <a:ext cx="84846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8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Bài Tập Trắc Nghiệm </a:t>
            </a:r>
            <a:endParaRPr lang="en-US" sz="8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5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PRING_QUIZ_SHAPE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innerShdw>
              <a:scrgbClr r="0" g="0" b="0">
                <a:alpha val="0"/>
              </a:scrgbClr>
            </a:inn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" name="ISPRING_QUIZ_SHAPE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7570" y="1851660"/>
            <a:ext cx="7899400" cy="4445000"/>
          </a:xfrm>
          <a:prstGeom prst="rect">
            <a:avLst/>
          </a:prstGeom>
          <a:effectLst>
            <a:outerShdw blurRad="114300" dist="38100" dir="5400000" rotWithShape="0">
              <a:scrgbClr r="0" g="0" b="0">
                <a:alpha val="20000"/>
              </a:scrgbClr>
            </a:outerShdw>
          </a:effectLst>
        </p:spPr>
      </p:pic>
      <p:sp>
        <p:nvSpPr>
          <p:cNvPr id="6" name="ISPRING_QUIZ_SHAPE2"/>
          <p:cNvSpPr txBox="1"/>
          <p:nvPr/>
        </p:nvSpPr>
        <p:spPr>
          <a:xfrm>
            <a:off x="731520" y="411480"/>
            <a:ext cx="10728960" cy="553998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vi-VN" sz="30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  Quiz</a:t>
            </a:r>
            <a:endParaRPr lang="vi-VN" sz="3000">
              <a:solidFill>
                <a:srgbClr val="343944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7" name="ISPRING_QUIZ_SHAPE3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7855" y="482600"/>
            <a:ext cx="406400" cy="4064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8" name="ISPRING_QUIZ_SHAPE4"/>
          <p:cNvSpPr txBox="1"/>
          <p:nvPr/>
        </p:nvSpPr>
        <p:spPr>
          <a:xfrm>
            <a:off x="731520" y="1097280"/>
            <a:ext cx="10728960" cy="430887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vi-VN" sz="22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Click the </a:t>
            </a:r>
            <a:r>
              <a:rPr lang="vi-VN" sz="2200" b="1" smtClean="0">
                <a:solidFill>
                  <a:srgbClr val="343944"/>
                </a:solidFill>
                <a:effectLst/>
                <a:latin typeface="Segoe UI Semibold" panose="020B0702040204020203" pitchFamily="34" charset="0"/>
              </a:rPr>
              <a:t>Quiz</a:t>
            </a:r>
            <a:r>
              <a:rPr lang="vi-VN" sz="2200" smtClean="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button to edit this object</a:t>
            </a:r>
            <a:endParaRPr lang="vi-VN" sz="2200">
              <a:solidFill>
                <a:srgbClr val="343944"/>
              </a:solidFill>
              <a:effectLst/>
              <a:latin typeface="Segoe UI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42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6002" y="158496"/>
            <a:ext cx="8478604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Chuẩn bị cho tiết học mới 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6305" y="1870055"/>
            <a:ext cx="114906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cap="none" spc="0" dirty="0" smtClean="0">
                <a:ln/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đồ dùng học tập bao gồm thước thẳng, </a:t>
            </a:r>
          </a:p>
          <a:p>
            <a:pPr algn="ctr"/>
            <a:r>
              <a:rPr lang="en-US" sz="4000" b="1" cap="none" spc="0" dirty="0" smtClean="0">
                <a:ln/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ê ke, </a:t>
            </a:r>
            <a:r>
              <a:rPr lang="en-US" sz="40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hước đo độ ...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6305" y="3193494"/>
            <a:ext cx="1104821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lại lý thuyết bài cũ: 2 góc đối đỉnh, 2 đường</a:t>
            </a:r>
          </a:p>
          <a:p>
            <a:pPr algn="ctr"/>
            <a:r>
              <a:rPr lang="en-US" sz="40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cap="none" spc="0" dirty="0" smtClean="0">
                <a:ln/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hẳng vuông góc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447" y="4626054"/>
            <a:ext cx="107859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lại lý thuyết lớp 6 : Tia nằm giữa 2 tia, các</a:t>
            </a:r>
          </a:p>
          <a:p>
            <a:pPr algn="ctr"/>
            <a:r>
              <a:rPr lang="en-US" sz="40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cap="none" spc="0" dirty="0" smtClean="0">
                <a:ln/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oại góc, công thức cộng góc…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5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44776" y="0"/>
            <a:ext cx="6269666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Mục tiêu bài học 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1226863"/>
            <a:ext cx="12094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thích được thế nào là 2 đường thẳng vuông góc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2093388"/>
            <a:ext cx="115659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vẽ 1 đường thẳng đi qua 1 điểm cho trước và</a:t>
            </a:r>
          </a:p>
          <a:p>
            <a:pPr algn="ctr"/>
            <a:r>
              <a:rPr lang="en-US" sz="40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4000" b="1" cap="none" spc="0" dirty="0" smtClean="0">
                <a:ln/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uông góc với đường thẳng đã cho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3350142"/>
            <a:ext cx="100992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vẽ đường trung trực của 1 đoạn thẳng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4264983"/>
            <a:ext cx="91470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thành thạo ê ke , thước thẳng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5345742"/>
            <a:ext cx="5687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đầu tập suy luận</a:t>
            </a:r>
          </a:p>
        </p:txBody>
      </p:sp>
    </p:spTree>
    <p:extLst>
      <p:ext uri="{BB962C8B-B14F-4D97-AF65-F5344CB8AC3E}">
        <p14:creationId xmlns:p14="http://schemas.microsoft.com/office/powerpoint/2010/main" val="197367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89525" y="0"/>
            <a:ext cx="454643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Mục tiêu 1 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021" y="1263439"/>
            <a:ext cx="12094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thích được thế nào là 2 đường thẳng vuông góc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1325"/>
            <a:ext cx="12191999" cy="488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9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4528" y="0"/>
            <a:ext cx="4756431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Mục tiêu 2 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76524"/>
            <a:ext cx="115659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vẽ 1 đường thẳng đi qua 1 điểm cho trước và</a:t>
            </a:r>
          </a:p>
          <a:p>
            <a:pPr algn="ctr"/>
            <a:r>
              <a:rPr lang="en-US" sz="40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4000" b="1" cap="none" spc="0" dirty="0" smtClean="0">
                <a:ln/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uông góc với đường thẳng đã cho</a:t>
            </a:r>
            <a:endParaRPr lang="en-US" sz="4000" b="1" cap="none" spc="0" dirty="0">
              <a:ln/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3852"/>
            <a:ext cx="12192000" cy="410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2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7390" y="0"/>
            <a:ext cx="4690708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Mục tiêu 3 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1350654"/>
            <a:ext cx="100992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vẽ đường trung trực của 1 đoạn thẳng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" y="2340864"/>
            <a:ext cx="11631167" cy="198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1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53595" y="0"/>
            <a:ext cx="3618299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Yêu cầu: 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4671" y="1350654"/>
            <a:ext cx="93891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tự thực hiện các mục tiêu trên</a:t>
            </a:r>
          </a:p>
        </p:txBody>
      </p:sp>
      <p:sp>
        <p:nvSpPr>
          <p:cNvPr id="5" name="Rectangle 4"/>
          <p:cNvSpPr/>
          <p:nvPr/>
        </p:nvSpPr>
        <p:spPr>
          <a:xfrm>
            <a:off x="71004" y="2283342"/>
            <a:ext cx="111764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ôn tập tới sẽ thực hiện nhiều mục tiêu của </a:t>
            </a:r>
          </a:p>
          <a:p>
            <a:pPr algn="ctr"/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học trong đó có tập suy luận để giải quyết bài </a:t>
            </a:r>
          </a:p>
          <a:p>
            <a:pPr algn="ctr"/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thực tế</a:t>
            </a:r>
          </a:p>
        </p:txBody>
      </p:sp>
      <p:sp>
        <p:nvSpPr>
          <p:cNvPr id="6" name="Rectangle 5"/>
          <p:cNvSpPr/>
          <p:nvPr/>
        </p:nvSpPr>
        <p:spPr>
          <a:xfrm>
            <a:off x="71004" y="4336634"/>
            <a:ext cx="1099050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cần học kĩ lý thuyết trước khi vào bài</a:t>
            </a:r>
          </a:p>
          <a:p>
            <a:pPr algn="ctr"/>
            <a:r>
              <a:rPr lang="en-US" sz="4000" b="1" dirty="0" smtClean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ôn tập </a:t>
            </a:r>
          </a:p>
        </p:txBody>
      </p:sp>
    </p:spTree>
    <p:extLst>
      <p:ext uri="{BB962C8B-B14F-4D97-AF65-F5344CB8AC3E}">
        <p14:creationId xmlns:p14="http://schemas.microsoft.com/office/powerpoint/2010/main" val="63893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9337" y="0"/>
            <a:ext cx="112133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Bài 1 : Hai Góc Đối Đỉnh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9310784"/>
              </p:ext>
            </p:extLst>
          </p:nvPr>
        </p:nvGraphicFramePr>
        <p:xfrm>
          <a:off x="1" y="1477328"/>
          <a:ext cx="12061370" cy="538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933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9337" y="0"/>
            <a:ext cx="112133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000" b="1" cap="none" spc="0" dirty="0" smtClean="0">
                <a:ln/>
                <a:solidFill>
                  <a:srgbClr val="FF0000"/>
                </a:solidFill>
                <a:effectLst/>
                <a:latin typeface="UTM Wedding K&amp;T" panose="02040603050506020204" pitchFamily="18" charset="0"/>
              </a:rPr>
              <a:t>Bài 1 : Hai Góc Đối Đỉnh</a:t>
            </a:r>
            <a:endParaRPr lang="en-US" sz="9000" b="1" cap="none" spc="0" dirty="0">
              <a:ln/>
              <a:solidFill>
                <a:srgbClr val="FF0000"/>
              </a:solidFill>
              <a:effectLst/>
              <a:latin typeface="UTM Wedding K&amp;T" panose="02040603050506020204" pitchFamily="18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96588118"/>
              </p:ext>
            </p:extLst>
          </p:nvPr>
        </p:nvGraphicFramePr>
        <p:xfrm>
          <a:off x="1" y="1477328"/>
          <a:ext cx="12061370" cy="538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37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7513851B-098B-4E55-8713-E76DFB0175BD}"/>
  <p:tag name="ISPRING_RESOURCE_FOLDER" val="C:\Users\buixu\Desktop\hướng dẫn tự học 7\"/>
  <p:tag name="ISPRING_PRESENTATION_PATH" val="C:\Users\buixu\Desktop\hướng dẫn tự học 7.pptx"/>
  <p:tag name="ISPRING_PROJECT_VERSION" val="9.3"/>
  <p:tag name="ISPRING_PROJECT_FOLDER_UPDATED" val="1"/>
  <p:tag name="ISPRING_SCREEN_RECS_UPDATED" val="C:\Users\buixu\Desktop\hướng dẫn tự học 7\"/>
  <p:tag name="ISPRING_PLAYERS_CUSTOMIZATION_2" val="UEsDBBQAAgAIABxNs1A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BYR9TjqW8+RYGAAA5FwAAHQAAAHVuaXZlcnNhbC9jb21tb25fbWVzc2FnZXMubG5nrVjbbuM2EH1fYP+BMBCgBbbZ3QIbFEXiBS0xsRBZ1Ep0vOkFAmPRNhFJdHVxkj71a/ph/ZIOKdmx9wJJSR5sWJTnzJA8Z2bI04/3aYI2Ii+kys4G74/fDZDI5iqW2fJsMGXnP/0yQEXJs5gnKhNng0wN0Mfh61enCc+WFV8K+P36FUKnqSgKeCyG+unxGcn4bOCPImxZJAydkUsiPLUdGnk4CDBzqBe5eETcwRBXsVQo43nOSwjm9G2D0A7ou/iaBFFoEQDV0JRF4dT3acCIPRiylUCFTKvE4CJZoEyVqKjWa5WXIkYyQyX8hc/n4EHeyESWDyhVsegRQnjpeBG4N/Nrhh3XYdfRhNpkMCQZv0kgjHkuRIZywWORP8eHR4MJdhtwWxYvhO4HJCQeg8X0x5TRwdDPRSGyEuDWK1WqPniuY0OcET2PLDr12GAYJjIW6OjTlIRm373pZESCI6QW6IhRBtPZvgqPeji6Aj/foNMVOHsanWYYFmCCg8t6TayAwIAdzRw2HgwtWF1NmjtZrpAM1zkIBYkNT6qaXY2U2tyNsHUZMRph349GU8Ye4x7x+W2btUUnPvauI5de0GjkXEBYKl3z7AG5aqn+yH74+eTk/v2Hkx97AYXAKPcQChmkD+86AHksoG4EaMSNPPIZ9lt/97OjU+Y6HjC6+dHPGsh7BYyF71a7aRAAzRuOOqHJGHotXGIyxrWq0IpvBCoV2khxZ/IDyEDmIDLDYngxVzCQVa0as+kEA41AWSxwLE1RkILK84c3ddqpypXKwV2B4lrHsfGpeaXfr2sF1uxSOlVBAotVymV23O565rkU24ZmE+A3voDFZbtJAdIBvCH1RgvnDbi4yxLFY7SApIIkDRFfrxM5b5Jow3w/4Q+tUQR45ngXQHfqhpDA7O2ITosxsnOuJ9sTJcAhCQAg54XIn2AbGa4bc4STpB/C2LkYu/BhOoSxXK4S+JR94/AJMMEXrbmiScg4DGc0sPWi6XzM0ZoXxZ3K4wOW7u9nG7DjWRSEYLE9cF0sd8DADwnNQJ6LedkOBlFiw+9GVzBVIGDETDLQkkqrogTZpOtElMJEK/VU+NxQ6kYsFOgrEXxTcx+8G7G10tzFU88aRyO2S6Iur7L5qqMdiPOb+thXQwU02ed8a0wNWjSinyG7QDKkfSzoJeTAyz4W1ySERSZhm42Hr5yLulBC3tsmpW3Sm3OdY5KHphnSbNpIVRUwopcEUpPZkeK4n5uQQGX3mIPd7+TWGnXbiS3lBtoYIKDIWx1BureIrUX1aer8Fp1jxzW1+kvq8QfT9fF4w7O5ALLNud7TB3gXy9i807Q3/v+q5N+Il02qP2qqhGeTz0d94zkoLN9RBC9Lka7LNtd6wZrwnxKFlvh3Q+gy9af53zXlL7Ize238s/fn4LjQZ49ag3jmSnXfrZeOpOn9CTQsujhCj5F0txprtyOH6orYfvJ4tHO884ODhpMtVHdrjzYAnkJPxQjHsMYm8hBanRSqUHdbc/rYD9+cO7rbz8godBhUnZm4KWTZ6tnouXN9NXJ+emHd61kPig1zmAshewC43B2qE5lC/HEHzOmEbFegLhEHM5mpKomN/BN5a8oErG2Viq+74UWuUjOa8GJL/7pMfXxOFPXkgtqp36Of2im48/7sCfjpuxQSHEAbY2HP0r2PpdWedDQC+eilcFm4bZ1ARykv5ysoxwtVZXFHoPoIZpNzDGDNnEPB8/YurAH4Iox6FDWjv/YC0R0dJFGyA/vdU6Uo/uwNoqexw6ivL0pxX7YDTUeGRWFEz8+hk1ss2iwYHh2GbB66WDVH5a1dx5Mzc4D9L3Ik5XVRTFUKQ8ftfpm+sDNkwYxhazwB/YVGbqrKoensg7Clm0WnARzpGuVaAAQNBJNlIhC551pvfVD11Q9kZnNIGwwnPL+FtM6USnrFZjZQy6nsN6fHO5CqTGTWK/LnFVU9Yeb4EbZtcyEEKwnn/du6h4jhwDlvboYStewMZo2xB1XjCzwRy7IvYEDI7sJHX2qYCwRXcX1V/d8//7bZ19eETU6GtFc/Pya9zdd1e/dUmEvu07d7d97/A1BLAwQUAAIACABBYR9TAAAAAAIAAAAAAAAALgAAAHVuaXZlcnNhbC9wbGF5YmFja19hbmRfbmF2aWdhdGlvbl9zZXR0aW5ncy54bWwDAFBLAwQUAAIACABBYR9T2QpF8FEFAAAaHgAAJwAAAHVuaXZlcnNhbC9mbGFzaF9wdWJsaXNoaW5nX3NldHRpbmdzLnhtbOVZ3XLaOBS+z1NovNPLhtAkbZoBMhTMxFP+FjttMzs7GWELrI0suZJMSq/2afbB9kn2yA4GQn5EWzrd9iJDLJ/v05GOzp9cO/uUMDQjUlHB6051/8BBhIcionxady6CzvMTBymNeYSZ4KTucOGgs8ZeLc3GjKrYJ1qDqEJAw9VpqutOrHV6Wqnc3NzsU5VK81awTAO/2g9FUkklUYRrIispw3P40fOUKOeWwYIA/hLBb2GNvT2EagVTT0QZI4hGoDmnZlGYdRhWsVMpxMY4vJ5KkfGoJZiQSE7Hdee3ltuutg8XMgVVmyaEmz1RDRg0w/oURxE1WmDm088ExYROY1C3enDkoBsa6bjuHB68MDwgX9nkydmLxWPD0xKwC1zfTpAQjSOscfFYzCjJhEgwB1ENLTMCpGtjK5KafNLlQDEUzTlOaBjAG2T2qu60g6uR23FHbr/lXl2MuoWq1ojAC7quFcbvem33qj8IXP/qPOh1twYF7odgC9C2mlnTD0eu7/YDd3T1xhtsibBXaolxe02vuyXmvfvG94JtZ+o3e9tChueDvh3m/HLojrpe/+1VMBh0A2+4ROVneOW01irrB78GDiIyuXq8dZwlY44pg2Bz54wroiFcMSynJBAdCt44wUwRB/2VkunvGWZUz42HQlS7JiRtqpSEemS8r+4Yj3KWdAUhKAYuWfr28evStV+drC29Usy+XNa9WtbKYDeMhRbfWfvqwXGp/uujx9V/QNHajEZE9LGUecjaXMCTKrxYRsfq4cuXj2vxwGw1rDUOYwilehEJV0cWUtToj0NNZxCnyR1dJxljfpamQuplMF0dLJV4gKY2EXzt/JlnNBYsKu1GkjGJ+jghKwnIv6a8A5JVB03AUxhYdJASjnzMIelRDVYOSwKVjZWmOk92nVvppqSYIeCDrExQz9+wehhjqdZco7SPSTRh44++0ET9WWx3MfSgqM/ABMg4qJW8yyPUlvgGkrSN+JBwG7FzODzMHCAirZSQWG0hiZqMWQkn4M02gu/JWFFNrERFxiI0Fxli9Br2WSDwuyyB/2KCVosDNJEiyUehgNFI5WaZUXJDojObiS5hiiQDJFRLKSO6mOFjRj+jMZkICbwEz8BsME5Vwb+/FXGKlVqS4oWOz4oU6/Xb7odnZoE4mmEoV7YjB/cmSap3wo/niAu9wMF2hDiDU2GMEtEof2eztv0vN0MZYcDO38gaa/yKJhnD35K+3JAV6h2afDezbGP4JzWwnjbGs9zRjfPm1ODiFExScMKLELID5RmxJQwxR4KzOcIhlEnKhI0ZFZmCkSJAFNTqyzUs8HBM86cpZDKYUUZEWlEeVF8cHh2/fHXy+nS/8u/f/zx/FHRbQA4ZNtMVFWTr0bbDGnmnxXkC90ArYYe601A8AXqwrbDGbavmIy2GNfKeRsMae7fdsAZuNB1PIB9pPTawHSETE3WiDXve34VawD2jdLMVeO+84PIegtwVNgu2WsUUk/fXlnml/6OWlr7bHLXOEZjrohv4pzbhoS8gEuswhgAzMVcxlpi8NbCRHVwEYH/XitaY2apuHbnvrAjB4FZR127a/sBqwW9tpEZFnTlcqTGtVIC6YVrkQagcGE2g0I2+Wxb4mphs5cPfOJzvLMz9P0LVV7fBRazbUagiWIbxzo7ur5FMdmmgn3jbf+z7oZ/5Eme0uE62Ee5heU0kCoRgVvLDxaUp8vjEqjjxCUEJNOR2GxiR7xqu1g++7/a8N4Nu+xdIDT/oDhZP5YeStS8j5Y39+qdE8yahnCawraaJL78/No6PDmqV+1/t7QHb+vfcxt5/UEsDBBQAAgAIAEFhH1PC1y/gdAMAAPgLAAAhAAAAdW5pdmVyc2FsL2ZsYXNoX3NraW5fc2V0dGluZ3MueG1sjVZRb9owEH4uvwKxd1gpG62URqItSNVYW62Mdyc5wMKxI9uh49/v7MTBgQBJhBTffZ99vvt8JlBbyrs7kIoK/ti764WdmyDOpQSuF5BmjGjoRkTBa/LYm/2dz3sDixBMyE/QmvK1QkNp6VJExSLNCN/PxVr0IxJv11LkPOmF32Z35g0GFnpE2uwzkIzyLeJ+DO+fXmbNOEaVftWQ9lckhr7AwJEwvZ0Op8M2hEyCUmCCeXiZDCc/r3AYiYC5VUbj0f1o0opxWGZmn1akHVVUW9J4OL4bj5pJmFrE1vN6YY1MZHnWvgyZFGsT+xFjbN4rDCZIgmpA+MuDea/AUVl7s8iVemv4p6/kPsq1FrwfC65RtH0uZEoYclb2acUpK9yCYVVULYGRR0kLglNQNE7ic4kha6hnPYbkNjlXJ8weyDr+UvSFavxkkmagYjTBOIRMbMTw3bwHaPnlnfzA5FAK9mFWqHUEo+eIQahlDsHAjYxHbcTXe67xuEO4Ikyh2zc5yAdu8oPkyk1RtznUH/iiPPEgpcH5l4LlKTwXUXqwut2hn5+fbN38uCpbFZiEXWnyIjsYHe4N832C84wO92mS/s7Z/gR87DEMd4SeiC3ehUTfBMAJfrvsuJF1mennpvEob73SYAGpSCC0eljQFExlgoG1mSAGR1EEnOzommi8RX4bTLS3oatgcOQoNNQomUBTzeBUSLHIpcIg0LksN1dWp8FjCMXRUxM9h5V22LrRpd7cUn6t7fiyesuJiiQVg67G6+uxlxK5BbkQgqlet6RgC8MZ7K15DDe3BHYfkK98JdoQuNDgz2zjbkSK4ii1whKtSbxJMZLmqKvU2do11igo1zutHc/TCOQU603BCa1uM6gNXW8Y/vSSwhckdfgZp+HpDU7FCa007BlshYHIeOP0XQyMPc2Zpgx24BqCZzCbPLOdQKGkT/dodFPXmme5KrSydxyU4KPqjhP4EuMR9R7kOy7rWJNI2c0c+oHrwIcZvZ5c9jSjQb+d2bGViT8hOhtyhQXx8kZyLT41kbqc7jC2GyU7mHCa2taBZm/ZBo9hMCGyMgPW5RJ5YneLm8ukmkg5eIOnmWDaYjhsIlhPvSsu8KyFKwngd0Rr7FR9+hfsI0Fk8lYBao27wW24uDO8yGxzxaacZjoYeCZbiirr+I3/98NO5z9QSwMEFAACAAgAQWEfU9EeaH1OBQAApB0AACYAAAB1bml2ZXJzYWwvaHRtbF9wdWJsaXNoaW5nX3NldHRpbmdzLnhtbN1Z227bOBB9z1cQWvSxcS5N2gZ2AsdWEKG+raW0DRaLgJZoixuKVEnKqfu0X7Mftl+yQymW7dhx6G6con0oUtFzDoecmcOhVD37mjA0JlJRwWvO/u6egwgPRUT5qOZcBRev3zlIacwjzAQnNYcLB52d7lTTbMCoin2iNZgqBDRcnaS65sRapyeVyt3d3S5VqTS/CpZp4Fe7oUgqqSSKcE1kJWV4An/0JCXKuWewIIB/ieD3sNOdHYSqBVNbRBkjiEbgOadmUZhd6oQ5lcJqgMPbkRQZjxqCCYnkaFBzfmu4zf3m4dSmYGrShHCzJeoUBs2wPsFRRI0TmPn0G0ExoaMYvN3fe+OgOxrpuOYc7h0YHrCvLPPk7MXaseFpCNgEru8nSIjGEda4eCxmlGRIJESDqFMtMwKkC2Nzlpp81eVAMRRNOE5oGMAvyGxVzWkGN333wu27nYZ7c9VvFa5aIwIvaLlWGL/lNd2bTjdw/ZvLoN3aGBS4n4MNQJt6Zk3f67u+2wnc/s25190QYe/UDOO2615rQ8wn99z3gk1n6tTbm0J6l92OHebyuuf2W17nw03Q7bYCrzdD5Tk8l63VymLiV6FARCbn01vHWTLgmDLQmgc5rogGtWJYjkggLihU4xAzRRz0V0pGv2eYUT0xFQqidktIWlcpCXXfVF/NMRXlzOgKQnAMSrKs7aP3ZWm/fbew9Eox+2xZK72sllrXi4UWL+z9/t5R6f77N+vdf8TR6phGRHSwlLlkLS/gSRcOZuq4f3h8vN6LR2arYq1xGIOU6qkSzo9MrajxH4eajkGnyQNfhxljfpamQuqZmM4Plk48QlMdCr6Qf+YZDQSLyriRZECiDk6gCnoX3EFDKA0GIeymhCMfczjkqIawhiVCZQOlqc4Pt4t767qkmCE4wOAUJqjtL4U5jLFUC7VQBsScLOHpHx2hifqz2N9i6FFTn8GeI1ORVvYuj1BT4js4lG3Me4TbmF1CtjCTMURaOSGx2sAS1RmzMk6gfG0MP5GBoppYmYqMRWgiMsToLeyzQFBoWQL/iwma7wbQUIokH2VYaaTysIwpuSPRmc1E1zBFkgESuqOUEV3M8CWj39CADIUEXoLHEDYYp6rg392IOMVKzUjx1MdXxZnqdZru51dmgTgaY+hPNiOHeiZJqrfCjyeICz3FwXaEOIOsMEGJaJT/ZrO23e8PQykpEOdnisYCv6JJxvBz0pcbMke9xZBvZ5ZNAv+kB9bTxnicF7op3pwaSpxCSApO+CGEg4PyjNgShpgjwdkE4RD6ImVkY0xFpmCkEIiCWn2/hwUe0jR/GsHVCWaUEZFWlHv7B4dvjo7fvnt/slv59+9/Xq8F3XeMPYbNdEXL2Fh7z7BGPrjTPIF75O5gh3pwg3gC9Og9whq3qZtr7hTWyBU3C2vsw/uFNXDplvEEcs1dYwl7IWRiVCdaiufqa6cF3DNO1xuB99ELrlcQ5KWw3LBVK6Z7XN1M5q39g15y8OOaSd+t9xuXCAJ01Qr8ExtB6AjQXh3GIClD87bFEpN3/za23asAIu5a0ZrAWnWqffejFSGE2Epn7abtdK0W/MHGql90lr25rtLKBegURsXJB70Cowm0ttGL6f7/UWGrqn1mAd+asP0c4rTypkvXqlOhZ1sSJ4JlGG8tWX/iA+PHxeQX3umV2a9WHc7IJwk1oBc6pX/l9zL96SthG+M2lrdEokAIZmXfm774RB4fWnUfPiEogTu23QZG5EXVaTHpfbftnXdbza1mP7VL/59Ccp53+4qn8kvHwqeN8pX74rfAHRhf/LJ6uvMfUEsDBBQAAgAIAEFhH1ODYSbsvwEAAHoGAAAfAAAAdW5pdmVyc2FsL2h0bWxfc2tpbl9zZXR0aW5ncy5qc42UUU/CMBDH3/kUZL4aogOd+IYBEhMeTOTN+NB1x1joek1bJmj87q5DpNtuSPuy/vfb/3rX9b56/XIEPOg/9r+q52r9Ul9XGjjN6i1c13XRoedOD4zIElhmOYhMQtBAiuOnf/L3iaCMA1mZxvtXZ2s8vwDdmxUTxscVYaEJzRBaQWgfhLajAn/WMvvN6pCRV+Z4ay3KAUdpQdqBRJ2zigmuVtXwE2zAWID+B10xDjXTu/AhTjrJk+MojhI+9jmOuWJyv8AUBzHjm1TjViYHej5006fXewW6PPDNX9in6dwHRGbss4W8GXh2OwtnYTepNBgDv3HH00k4uSdhwWIQfkLR6GE0OYPWjOfVOEMXmcnskY7CaBiNfFqxFFpV4pDcJsM6JkuvVjVbwQ+chZ31kmE1QrA96JZV+8dQqLbqggNUGlNXkTYauUmiAlmSyfTATcdukpzbrLPt+jeqjjGIUSfH04MbN32mUYxJULtm2Lhma+LW5l3N5YLOYMnLbRpRF1RfEJRIxUVCU9THBbkZ2+w0bv1Wps30BvQSUZTN0x0KmLKZgH6WK3QCs5bxdV5qZTrvfqMgd84vzrGxzd73D1BLAwQUAAIACABBYR9TuOc88l4AAABjAAAAHAAAAHVuaXZlcnNhbC9sb2NhbF9zZXR0aW5ncy54bWwNyr0OQEAMAODdUzTd/W0Gx2a04AEaGpH0WnFHeHu3fcPX9q8XePgKh6nDuqgQWFfbDt0dLvOQNwghkm4kpuxQDaHvslZsJZk4xhQDnEIfXzP7hMgj+TSHWwTLLvsBUEsBAgAAFAACAAgAHE2zUDZhWAJHAwAA4QkAABQAAAAAAAAAAQAAAAAAAAAAAHVuaXZlcnNhbC9wbGF5ZXIueG1sUEsBAgAAFAACAAgAQWEfU46lvPkWBgAAORcAAB0AAAAAAAAAAQAAAAAAeQMAAHVuaXZlcnNhbC9jb21tb25fbWVzc2FnZXMubG5nUEsBAgAAFAACAAgAQWEfUwAAAAACAAAAAAAAAC4AAAAAAAAAAAAAAAAAygkAAHVuaXZlcnNhbC9wbGF5YmFja19hbmRfbmF2aWdhdGlvbl9zZXR0aW5ncy54bWxQSwECAAAUAAIACABBYR9T2QpF8FEFAAAaHgAAJwAAAAAAAAABAAAAAAAYCgAAdW5pdmVyc2FsL2ZsYXNoX3B1Ymxpc2hpbmdfc2V0dGluZ3MueG1sUEsBAgAAFAACAAgAQWEfU8LXL+B0AwAA+AsAACEAAAAAAAAAAQAAAAAArg8AAHVuaXZlcnNhbC9mbGFzaF9za2luX3NldHRpbmdzLnhtbFBLAQIAABQAAgAIAEFhH1PRHmh9TgUAAKQdAAAmAAAAAAAAAAEAAAAAAGETAAB1bml2ZXJzYWwvaHRtbF9wdWJsaXNoaW5nX3NldHRpbmdzLnhtbFBLAQIAABQAAgAIAEFhH1ODYSbsvwEAAHoGAAAfAAAAAAAAAAEAAAAAAPMYAAB1bml2ZXJzYWwvaHRtbF9za2luX3NldHRpbmdzLmpzUEsBAgAAFAACAAgAQWEfU7jnPPJeAAAAYwAAABwAAAAAAAAAAQAAAAAA7xoAAHVuaXZlcnNhbC9sb2NhbF9zZXR0aW5ncy54bWxQSwUGAAAAAAgACAB4AgAAhxsAAAA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QUIZ_PROPERTIES" val="&lt;QuizProperties&gt;&lt;passAction&gt;&lt;action&gt;3&lt;/action&gt;&lt;/passAction&gt;&lt;failAction&gt;&lt;action&gt;3&lt;/action&gt;&lt;/failAction&gt;&lt;viewSlidesPolicy&gt;0&lt;/viewSlidesPolicy&gt;&lt;allowInterrupt&gt;1&lt;/allowInterrupt&gt;&lt;restartFailedQuiz&gt;0&lt;/restartFailedQuiz&gt;&lt;/QuizProperties&gt;&#10;"/>
  <p:tag name="ISPRING_QUIZ_SHAPES_ADDED" val="1"/>
  <p:tag name="ISPRING_RESOURCE_QUIZ" val="quiz1.quiz"/>
  <p:tag name="ISPRING_QUIZ_FULL_PATH" val="C:\Users\buixu\Desktop\hướng dẫn tự học 7\quiz\quiz1.quiz"/>
  <p:tag name="ISPRING_QUIZ_RELATIVE_PATH" val="hướng dẫn tự học 7\quiz\quiz1.quiz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585</Words>
  <Application>Microsoft Office PowerPoint</Application>
  <PresentationFormat>Widescreen</PresentationFormat>
  <Paragraphs>77</Paragraphs>
  <Slides>15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Segoe UI</vt:lpstr>
      <vt:lpstr>Segoe UI Semibold</vt:lpstr>
      <vt:lpstr>Times New Roman</vt:lpstr>
      <vt:lpstr>UTM Centur</vt:lpstr>
      <vt:lpstr>UTM Wedding K&amp;T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đại bùi xuân</dc:creator>
  <cp:lastModifiedBy>đại bùi xuân</cp:lastModifiedBy>
  <cp:revision>24</cp:revision>
  <dcterms:created xsi:type="dcterms:W3CDTF">2021-08-31T00:38:49Z</dcterms:created>
  <dcterms:modified xsi:type="dcterms:W3CDTF">2021-09-01T11:18:59Z</dcterms:modified>
</cp:coreProperties>
</file>